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16" r:id="rId1"/>
    <p:sldMasterId id="2147484760" r:id="rId2"/>
    <p:sldMasterId id="2147484074" r:id="rId3"/>
    <p:sldMasterId id="2147484777" r:id="rId4"/>
    <p:sldMasterId id="2147484785" r:id="rId5"/>
    <p:sldMasterId id="2147484782" r:id="rId6"/>
  </p:sldMasterIdLst>
  <p:notesMasterIdLst>
    <p:notesMasterId r:id="rId25"/>
  </p:notesMasterIdLst>
  <p:handoutMasterIdLst>
    <p:handoutMasterId r:id="rId26"/>
  </p:handoutMasterIdLst>
  <p:sldIdLst>
    <p:sldId id="318" r:id="rId7"/>
    <p:sldId id="336" r:id="rId8"/>
    <p:sldId id="340" r:id="rId9"/>
    <p:sldId id="341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7" r:id="rId21"/>
    <p:sldId id="338" r:id="rId22"/>
    <p:sldId id="335" r:id="rId23"/>
    <p:sldId id="339" r:id="rId24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0178F285-3D14-FE44-A157-D508BF92CCA7}">
          <p14:sldIdLst>
            <p14:sldId id="318"/>
            <p14:sldId id="336"/>
            <p14:sldId id="340"/>
            <p14:sldId id="341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7"/>
            <p14:sldId id="338"/>
            <p14:sldId id="335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7">
          <p15:clr>
            <a:srgbClr val="A4A3A4"/>
          </p15:clr>
        </p15:guide>
        <p15:guide id="2" orient="horz" pos="2293">
          <p15:clr>
            <a:srgbClr val="A4A3A4"/>
          </p15:clr>
        </p15:guide>
        <p15:guide id="3" orient="horz" pos="620">
          <p15:clr>
            <a:srgbClr val="A4A3A4"/>
          </p15:clr>
        </p15:guide>
        <p15:guide id="4" pos="55">
          <p15:clr>
            <a:srgbClr val="A4A3A4"/>
          </p15:clr>
        </p15:guide>
        <p15:guide id="5" pos="56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 Ann Apostol" initials="JA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2B2B3"/>
    <a:srgbClr val="BFBFC0"/>
    <a:srgbClr val="98123D"/>
    <a:srgbClr val="A6002D"/>
    <a:srgbClr val="A5002C"/>
    <a:srgbClr val="F1BF64"/>
    <a:srgbClr val="BD6534"/>
    <a:srgbClr val="767E4A"/>
    <a:srgbClr val="025F6A"/>
    <a:srgbClr val="976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73" autoAdjust="0"/>
    <p:restoredTop sz="90659" autoAdjust="0"/>
  </p:normalViewPr>
  <p:slideViewPr>
    <p:cSldViewPr snapToGrid="0" showGuides="1">
      <p:cViewPr varScale="1">
        <p:scale>
          <a:sx n="114" d="100"/>
          <a:sy n="114" d="100"/>
        </p:scale>
        <p:origin x="1792" y="184"/>
      </p:cViewPr>
      <p:guideLst>
        <p:guide orient="horz" pos="437"/>
        <p:guide orient="horz" pos="2293"/>
        <p:guide orient="horz" pos="620"/>
        <p:guide pos="55"/>
        <p:guide pos="5626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53" d="100"/>
          <a:sy n="53" d="100"/>
        </p:scale>
        <p:origin x="-5248" y="-12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7DDA5E6-0336-6043-97BE-2667D5222006}" type="datetimeFigureOut">
              <a:rPr lang="en-US" smtClean="0"/>
              <a:pPr/>
              <a:t>5/31/16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2E12B18-0379-EC43-9B57-C54D0D9C72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138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35EEF68-F202-4D68-8499-4DCDD1E544DE}" type="datetimeFigureOut">
              <a:rPr lang="en-US" smtClean="0"/>
              <a:pPr/>
              <a:t>5/31/16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9E4C13A-5EDB-4018-91C6-F8B752C11E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397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Basic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Head – Black 26 point Arial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marR="0" indent="-31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600" y="1371600"/>
            <a:ext cx="8077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 smtClean="0"/>
              <a:t>Bullet 1 level – Bullet 130% size text – Black, 20 point Arial</a:t>
            </a:r>
          </a:p>
          <a:p>
            <a:pPr lvl="1"/>
            <a:r>
              <a:rPr lang="en-US" dirty="0" smtClean="0"/>
              <a:t>Bullet 2 level – 18 point Arial Italic</a:t>
            </a:r>
          </a:p>
          <a:p>
            <a:pPr lvl="2"/>
            <a:r>
              <a:rPr lang="en-US" dirty="0" smtClean="0"/>
              <a:t>Bullet 3 level – Bullet 125% size text – 18 point Arial</a:t>
            </a:r>
          </a:p>
          <a:p>
            <a:pPr lvl="3"/>
            <a:r>
              <a:rPr lang="en-US" dirty="0" smtClean="0"/>
              <a:t>Bullet 4 level – 18 point Arial Italic</a:t>
            </a:r>
          </a:p>
          <a:p>
            <a:pPr lvl="4"/>
            <a:r>
              <a:rPr lang="en-US" dirty="0" smtClean="0"/>
              <a:t>Bullet 5 level – Bullet 100% size text – 18 point Arial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3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J_Qua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391521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Subtitle –Gray, 20 point Arial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9482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Head – Black 26 point Arial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2166458" y="3569359"/>
            <a:ext cx="4831725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25797" y="3534940"/>
            <a:ext cx="871463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60350" y="1092708"/>
            <a:ext cx="4173538" cy="2366552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4750846" y="1092708"/>
            <a:ext cx="4173538" cy="2366552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60350" y="3580539"/>
            <a:ext cx="4173538" cy="2404751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750846" y="3580539"/>
            <a:ext cx="4173538" cy="2404751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845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K_Compare_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391521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9482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81527" y="3640140"/>
            <a:ext cx="0" cy="23458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60349" y="1092708"/>
            <a:ext cx="8670925" cy="2366552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600"/>
            </a:lvl1pPr>
            <a:lvl2pPr marL="339725" indent="-169863">
              <a:defRPr sz="1600"/>
            </a:lvl2pPr>
            <a:lvl3pPr marL="565150" indent="-112713">
              <a:defRPr sz="1600"/>
            </a:lvl3pPr>
            <a:lvl4pPr marL="862013" indent="-169863"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60350" y="3580539"/>
            <a:ext cx="4173538" cy="2404751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750846" y="3580539"/>
            <a:ext cx="4173538" cy="2404751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21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L_Risk Format_Corn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CEO Risk Format_P8sample_crosshatc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1370" y="282174"/>
            <a:ext cx="2234525" cy="1867301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910918" y="2295308"/>
            <a:ext cx="4028851" cy="36120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7"/>
          </p:nvPr>
        </p:nvSpPr>
        <p:spPr>
          <a:xfrm>
            <a:off x="228599" y="1203767"/>
            <a:ext cx="4459147" cy="4701733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 sz="1600"/>
            </a:lvl1pPr>
            <a:lvl2pPr marL="517525" indent="-227013">
              <a:defRPr sz="1400"/>
            </a:lvl2pPr>
            <a:lvl3pPr marL="800100" indent="-176213">
              <a:buSzPct val="125000"/>
              <a:defRPr sz="1400"/>
            </a:lvl3pPr>
            <a:lvl4pPr marL="1201738" indent="-228600">
              <a:defRPr sz="1400"/>
            </a:lvl4pPr>
            <a:lvl5pPr marL="1430338" indent="-176213">
              <a:buFont typeface="Arial"/>
              <a:buChar char="•"/>
              <a:defRPr sz="14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6429874" cy="581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64262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917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M_Risk Format_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217023" y="1134320"/>
            <a:ext cx="3984585" cy="4861367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 sz="1600"/>
            </a:lvl1pPr>
            <a:lvl2pPr marL="517525" indent="-227013">
              <a:defRPr sz="1400"/>
            </a:lvl2pPr>
            <a:lvl3pPr marL="800100" indent="-176213">
              <a:buSzPct val="125000"/>
              <a:defRPr sz="1400"/>
            </a:lvl3pPr>
            <a:lvl4pPr marL="1201738" indent="-228600">
              <a:defRPr sz="1400"/>
            </a:lvl4pPr>
            <a:lvl5pPr marL="1430338" indent="-176213">
              <a:buFont typeface="Arial"/>
              <a:buChar char="•"/>
              <a:defRPr sz="1400" baseline="0"/>
            </a:lvl5pPr>
          </a:lstStyle>
          <a:p>
            <a:r>
              <a:rPr lang="en-US" dirty="0" smtClean="0"/>
              <a:t>Bullet 1 level – Bullet 130% size text – Black, 16 point Arial</a:t>
            </a:r>
          </a:p>
          <a:p>
            <a:pPr lvl="1"/>
            <a:r>
              <a:rPr lang="en-US" dirty="0" smtClean="0"/>
              <a:t>Bullet 2 level – 14 point Arial Italic</a:t>
            </a:r>
          </a:p>
          <a:p>
            <a:pPr lvl="2"/>
            <a:r>
              <a:rPr lang="en-US" dirty="0" smtClean="0"/>
              <a:t>Bullet 3 level – Bullet 125% size text – 14 point Arial</a:t>
            </a:r>
          </a:p>
          <a:p>
            <a:pPr lvl="3"/>
            <a:r>
              <a:rPr lang="en-US" dirty="0" smtClean="0"/>
              <a:t>Bullet 4 level – 14 point Arial Italic</a:t>
            </a:r>
          </a:p>
          <a:p>
            <a:pPr lvl="4"/>
            <a:r>
              <a:rPr lang="en-US" dirty="0" smtClean="0"/>
              <a:t>Bullet 5 level – Bullet 100% size text – 14 point Arial</a:t>
            </a:r>
          </a:p>
        </p:txBody>
      </p:sp>
      <p:pic>
        <p:nvPicPr>
          <p:cNvPr id="9" name="Picture 8" descr="CCEO Risk Format_P8sample_crosshatch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885" y="1126353"/>
            <a:ext cx="4623206" cy="45646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33069" y="5748518"/>
            <a:ext cx="228600" cy="152400"/>
          </a:xfrm>
          <a:prstGeom prst="rect">
            <a:avLst/>
          </a:prstGeom>
          <a:solidFill>
            <a:srgbClr val="4D6E9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87786" y="5748724"/>
            <a:ext cx="228600" cy="15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44207" y="5714104"/>
            <a:ext cx="4599793" cy="35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  <a:tabLst>
                <a:tab pos="2630488" algn="l"/>
              </a:tabLst>
            </a:pPr>
            <a:r>
              <a:rPr lang="en-US" sz="900" smtClean="0"/>
              <a:t>Current risk assessment with uncertainty	Expected risk assessment with 	proposed mitigation</a:t>
            </a:r>
            <a:endParaRPr lang="en-US" sz="90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87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N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111897"/>
            <a:ext cx="7772400" cy="1063867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en-US" smtClean="0"/>
              <a:t>Transition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2453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Transition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7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O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1574800"/>
            <a:ext cx="7340600" cy="30607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165100" indent="-165100" defTabSz="685800">
              <a:tabLst/>
              <a:defRPr sz="3200" i="1"/>
            </a:lvl1pPr>
          </a:lstStyle>
          <a:p>
            <a:r>
              <a:rPr lang="en-US" dirty="0" smtClean="0"/>
              <a:t>“This is a quote slide.”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29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799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6A7D68B-AF7A-4250-8E08-7E67D7CF4B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1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Basic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Head – Black 26 point Arial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marR="0" indent="-31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600" y="1371600"/>
            <a:ext cx="8077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 smtClean="0"/>
              <a:t>Bullet 1 level – Bullet 130% size text – Black, 20 point Arial</a:t>
            </a:r>
          </a:p>
          <a:p>
            <a:pPr lvl="1"/>
            <a:r>
              <a:rPr lang="en-US" dirty="0" smtClean="0"/>
              <a:t>Bullet 2 level – 18 point Arial Italic</a:t>
            </a:r>
          </a:p>
          <a:p>
            <a:pPr lvl="2"/>
            <a:r>
              <a:rPr lang="en-US" dirty="0" smtClean="0"/>
              <a:t>Bullet 3 level – Bullet 125% size text – 18 point Arial</a:t>
            </a:r>
          </a:p>
          <a:p>
            <a:pPr lvl="3"/>
            <a:r>
              <a:rPr lang="en-US" dirty="0" smtClean="0"/>
              <a:t>Bullet 4 level – 18 point Arial Italic</a:t>
            </a:r>
          </a:p>
          <a:p>
            <a:pPr lvl="4"/>
            <a:r>
              <a:rPr lang="en-US" dirty="0" smtClean="0"/>
              <a:t>Bullet 5 level – Bullet 100% size text – 18 point Arial</a:t>
            </a:r>
          </a:p>
        </p:txBody>
      </p:sp>
    </p:spTree>
    <p:extLst>
      <p:ext uri="{BB962C8B-B14F-4D97-AF65-F5344CB8AC3E}">
        <p14:creationId xmlns:p14="http://schemas.microsoft.com/office/powerpoint/2010/main" val="629790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_Two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Head – Black 26 point Arial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600" y="1371600"/>
            <a:ext cx="8077200" cy="4114800"/>
          </a:xfrm>
          <a:prstGeom prst="rect">
            <a:avLst/>
          </a:prstGeom>
        </p:spPr>
        <p:txBody>
          <a:bodyPr vert="horz" numCol="2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 smtClean="0"/>
              <a:t>Bullet 1 level – Bullet 130% size text – Black, 20 point Arial</a:t>
            </a:r>
          </a:p>
          <a:p>
            <a:pPr lvl="1"/>
            <a:r>
              <a:rPr lang="en-US" dirty="0" smtClean="0"/>
              <a:t>Bullet 2 level – 18 point Arial Italic</a:t>
            </a:r>
          </a:p>
          <a:p>
            <a:pPr lvl="2"/>
            <a:r>
              <a:rPr lang="en-US" dirty="0" smtClean="0"/>
              <a:t>Bullet 3 level – Bullet 125% size text – 18 point Arial</a:t>
            </a:r>
          </a:p>
          <a:p>
            <a:pPr lvl="3"/>
            <a:r>
              <a:rPr lang="en-US" dirty="0" smtClean="0"/>
              <a:t>Bullet 4 level – 18 point Arial Italic</a:t>
            </a:r>
          </a:p>
          <a:p>
            <a:pPr lvl="4"/>
            <a:r>
              <a:rPr lang="en-US" dirty="0" smtClean="0"/>
              <a:t>Bullet 5 level – Bullet 100% size text – 18 point Arial</a:t>
            </a:r>
          </a:p>
        </p:txBody>
      </p:sp>
    </p:spTree>
    <p:extLst>
      <p:ext uri="{BB962C8B-B14F-4D97-AF65-F5344CB8AC3E}">
        <p14:creationId xmlns:p14="http://schemas.microsoft.com/office/powerpoint/2010/main" val="409449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Two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Head – Black 26 point Arial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600" y="1371600"/>
            <a:ext cx="8077200" cy="4114800"/>
          </a:xfrm>
          <a:prstGeom prst="rect">
            <a:avLst/>
          </a:prstGeom>
        </p:spPr>
        <p:txBody>
          <a:bodyPr vert="horz" numCol="2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 smtClean="0"/>
              <a:t>Bullet 1 level – Bullet 130% size text – Black, 20 point Arial</a:t>
            </a:r>
          </a:p>
          <a:p>
            <a:pPr lvl="1"/>
            <a:r>
              <a:rPr lang="en-US" dirty="0" smtClean="0"/>
              <a:t>Bullet 2 level – 18 point Arial Italic</a:t>
            </a:r>
          </a:p>
          <a:p>
            <a:pPr lvl="2"/>
            <a:r>
              <a:rPr lang="en-US" dirty="0" smtClean="0"/>
              <a:t>Bullet 3 level – Bullet 125% size text – 18 point Arial</a:t>
            </a:r>
          </a:p>
          <a:p>
            <a:pPr lvl="3"/>
            <a:r>
              <a:rPr lang="en-US" dirty="0" smtClean="0"/>
              <a:t>Bullet 4 level – 18 point Arial Italic</a:t>
            </a:r>
          </a:p>
          <a:p>
            <a:pPr lvl="4"/>
            <a:r>
              <a:rPr lang="en-US" dirty="0" smtClean="0"/>
              <a:t>Bullet 5 level – Bullet 100% size text – 18 point Arial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15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_Tex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60805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228600" y="1371600"/>
            <a:ext cx="8077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 smtClean="0"/>
              <a:t>Bullet 1 level – Bullet 130% size text – Black, 20 point Arial</a:t>
            </a:r>
          </a:p>
          <a:p>
            <a:pPr lvl="1"/>
            <a:r>
              <a:rPr lang="en-US" dirty="0" smtClean="0"/>
              <a:t>Bullet 2 level – 18 point Arial Italic</a:t>
            </a:r>
          </a:p>
          <a:p>
            <a:pPr lvl="2"/>
            <a:r>
              <a:rPr lang="en-US" dirty="0" smtClean="0"/>
              <a:t>Bullet 3 level – Bullet 125% size text – 18 point Arial</a:t>
            </a:r>
          </a:p>
          <a:p>
            <a:pPr lvl="3"/>
            <a:r>
              <a:rPr lang="en-US" dirty="0" smtClean="0"/>
              <a:t>Bullet 4 level – 18 point Arial Italic</a:t>
            </a:r>
          </a:p>
          <a:p>
            <a:pPr lvl="4"/>
            <a:r>
              <a:rPr lang="en-US" dirty="0" smtClean="0"/>
              <a:t>Bullet 5 level – Bullet 100% size text – 18 point Arial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228600" y="5105400"/>
            <a:ext cx="8077200" cy="9652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 sz="1800" baseline="0"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pPr lvl="0"/>
            <a:r>
              <a:rPr lang="en-US" smtClean="0"/>
              <a:t>Sub-bullets for use under graphics</a:t>
            </a:r>
          </a:p>
        </p:txBody>
      </p:sp>
    </p:spTree>
    <p:extLst>
      <p:ext uri="{BB962C8B-B14F-4D97-AF65-F5344CB8AC3E}">
        <p14:creationId xmlns:p14="http://schemas.microsoft.com/office/powerpoint/2010/main" val="1342653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D_Acronym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Head – Black 26 point Arial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marR="0" indent="-31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600" y="1371600"/>
            <a:ext cx="8077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 baseline="0"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 smtClean="0"/>
              <a:t>This is a multipurpose box – use for text, tables, charts or video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16369" y="5653377"/>
            <a:ext cx="8429037" cy="470841"/>
          </a:xfrm>
          <a:prstGeom prst="rect">
            <a:avLst/>
          </a:prstGeom>
        </p:spPr>
        <p:txBody>
          <a:bodyPr vert="horz" numCol="4"/>
          <a:lstStyle>
            <a:lvl1pPr marL="0" marR="0" indent="0" algn="l" defTabSz="4572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825625" algn="l"/>
                <a:tab pos="3659188" algn="l"/>
                <a:tab pos="5484813" algn="l"/>
              </a:tabLst>
              <a:defRPr sz="1000" b="1" i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ACR1 = Acronym </a:t>
            </a:r>
            <a:r>
              <a:rPr lang="en-US" dirty="0" smtClean="0"/>
              <a:t>1</a:t>
            </a:r>
            <a:br>
              <a:rPr lang="en-US" dirty="0" smtClean="0"/>
            </a:br>
            <a:r>
              <a:rPr lang="en-US" dirty="0" smtClean="0"/>
              <a:t>ACR2 </a:t>
            </a:r>
            <a:r>
              <a:rPr lang="en-US" dirty="0"/>
              <a:t>= Acronym </a:t>
            </a:r>
            <a:r>
              <a:rPr lang="en-US" dirty="0" smtClean="0"/>
              <a:t>2</a:t>
            </a:r>
            <a:br>
              <a:rPr lang="en-US" dirty="0" smtClean="0"/>
            </a:br>
            <a:r>
              <a:rPr lang="en-US" dirty="0" smtClean="0"/>
              <a:t>ACR3 </a:t>
            </a:r>
            <a:r>
              <a:rPr lang="en-US" dirty="0"/>
              <a:t>= Acronym </a:t>
            </a:r>
            <a:r>
              <a:rPr lang="en-US" dirty="0" smtClean="0"/>
              <a:t>3</a:t>
            </a:r>
            <a:br>
              <a:rPr lang="en-US" dirty="0" smtClean="0"/>
            </a:br>
            <a:r>
              <a:rPr lang="en-US" dirty="0" smtClean="0"/>
              <a:t>ACR4 </a:t>
            </a:r>
            <a:r>
              <a:rPr lang="en-US" dirty="0"/>
              <a:t>= Acronym </a:t>
            </a:r>
            <a:r>
              <a:rPr lang="en-US" dirty="0" smtClean="0"/>
              <a:t>4</a:t>
            </a:r>
            <a:br>
              <a:rPr lang="en-US" dirty="0" smtClean="0"/>
            </a:br>
            <a:r>
              <a:rPr lang="en-US" dirty="0" smtClean="0"/>
              <a:t>ACR5 </a:t>
            </a:r>
            <a:r>
              <a:rPr lang="en-US" dirty="0"/>
              <a:t>= Acronym </a:t>
            </a:r>
            <a:r>
              <a:rPr lang="en-US" dirty="0" smtClean="0"/>
              <a:t>5</a:t>
            </a:r>
            <a:br>
              <a:rPr lang="en-US" dirty="0" smtClean="0"/>
            </a:br>
            <a:r>
              <a:rPr lang="en-US" dirty="0" smtClean="0"/>
              <a:t>ACR6 </a:t>
            </a:r>
            <a:r>
              <a:rPr lang="en-US" dirty="0"/>
              <a:t>= Acronym </a:t>
            </a:r>
            <a:r>
              <a:rPr lang="en-US" dirty="0" smtClean="0"/>
              <a:t>6</a:t>
            </a:r>
            <a:br>
              <a:rPr lang="en-US" dirty="0" smtClean="0"/>
            </a:br>
            <a:r>
              <a:rPr lang="en-US" dirty="0" smtClean="0"/>
              <a:t>ACR7 </a:t>
            </a:r>
            <a:r>
              <a:rPr lang="en-US" dirty="0"/>
              <a:t>= Acronym </a:t>
            </a:r>
            <a:r>
              <a:rPr lang="en-US" dirty="0" smtClean="0"/>
              <a:t>7</a:t>
            </a:r>
            <a:br>
              <a:rPr lang="en-US" dirty="0" smtClean="0"/>
            </a:br>
            <a:r>
              <a:rPr lang="en-US" dirty="0" smtClean="0"/>
              <a:t>ACR8 </a:t>
            </a:r>
            <a:r>
              <a:rPr lang="en-US" dirty="0"/>
              <a:t>= Acronym 8</a:t>
            </a:r>
          </a:p>
        </p:txBody>
      </p:sp>
    </p:spTree>
    <p:extLst>
      <p:ext uri="{BB962C8B-B14F-4D97-AF65-F5344CB8AC3E}">
        <p14:creationId xmlns:p14="http://schemas.microsoft.com/office/powerpoint/2010/main" val="393933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E_Smal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Head – Black 26 point Arial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7273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16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16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600" y="1371600"/>
            <a:ext cx="8077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 sz="1600"/>
            </a:lvl1pPr>
            <a:lvl2pPr marL="517525" indent="-227013">
              <a:defRPr sz="1600"/>
            </a:lvl2pPr>
            <a:lvl3pPr marL="800100" indent="-176213">
              <a:buSzPct val="125000"/>
              <a:defRPr sz="1600"/>
            </a:lvl3pPr>
            <a:lvl4pPr marL="1201738" indent="-228600">
              <a:defRPr sz="1600"/>
            </a:lvl4pPr>
            <a:lvl5pPr marL="1430338" indent="-176213">
              <a:buFont typeface="Arial"/>
              <a:buChar char="•"/>
              <a:defRPr sz="1600"/>
            </a:lvl5pPr>
          </a:lstStyle>
          <a:p>
            <a:r>
              <a:rPr lang="en-US" dirty="0" smtClean="0"/>
              <a:t>Bullet 1 level – Bullet 130% size text – Black, 20 point Arial</a:t>
            </a:r>
          </a:p>
          <a:p>
            <a:pPr lvl="1"/>
            <a:r>
              <a:rPr lang="en-US" dirty="0" smtClean="0"/>
              <a:t>Bullet 2 level – 18 point Arial Italic</a:t>
            </a:r>
          </a:p>
          <a:p>
            <a:pPr lvl="2"/>
            <a:r>
              <a:rPr lang="en-US" dirty="0" smtClean="0"/>
              <a:t>Bullet 3 level – Bullet 125% size text – 18 point Arial</a:t>
            </a:r>
          </a:p>
          <a:p>
            <a:pPr lvl="3"/>
            <a:r>
              <a:rPr lang="en-US" dirty="0" smtClean="0"/>
              <a:t>Bullet 4 level – 18 point Arial Italic</a:t>
            </a:r>
          </a:p>
          <a:p>
            <a:pPr lvl="4"/>
            <a:r>
              <a:rPr lang="en-US" dirty="0" smtClean="0"/>
              <a:t>Bullet 5 level – Bullet 100% size text – 18 point Arial</a:t>
            </a:r>
          </a:p>
        </p:txBody>
      </p:sp>
    </p:spTree>
    <p:extLst>
      <p:ext uri="{BB962C8B-B14F-4D97-AF65-F5344CB8AC3E}">
        <p14:creationId xmlns:p14="http://schemas.microsoft.com/office/powerpoint/2010/main" val="2914349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_Left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318000" y="1371600"/>
            <a:ext cx="4140200" cy="38277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228600" y="1371600"/>
            <a:ext cx="3886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/>
              <a:t>Bullet 1 level – </a:t>
            </a:r>
            <a:r>
              <a:rPr lang="en-US" b="1" dirty="0" smtClean="0"/>
              <a:t>Bullet 130% size text </a:t>
            </a:r>
            <a:r>
              <a:rPr lang="en-US" dirty="0" smtClean="0"/>
              <a:t>– </a:t>
            </a:r>
            <a:r>
              <a:rPr lang="en-US" dirty="0"/>
              <a:t>Black, 20 point Arial</a:t>
            </a:r>
          </a:p>
          <a:p>
            <a:pPr lvl="1"/>
            <a:r>
              <a:rPr lang="en-US" dirty="0"/>
              <a:t>Bullet 2 level – 18 point Arial Italic</a:t>
            </a:r>
          </a:p>
          <a:p>
            <a:pPr lvl="2"/>
            <a:r>
              <a:rPr lang="en-US" dirty="0"/>
              <a:t>Bullet 3 level – Bullet 125% size text – 18 point Arial</a:t>
            </a:r>
          </a:p>
          <a:p>
            <a:pPr lvl="3"/>
            <a:r>
              <a:rPr lang="en-US" dirty="0"/>
              <a:t>Bullet 4 level – 18 point Arial Italic</a:t>
            </a:r>
          </a:p>
          <a:p>
            <a:pPr lvl="4"/>
            <a:r>
              <a:rPr lang="en-US" dirty="0"/>
              <a:t>Bullet 5 level – Bullet 100% size text – 18 point Arial</a:t>
            </a:r>
          </a:p>
        </p:txBody>
      </p:sp>
    </p:spTree>
    <p:extLst>
      <p:ext uri="{BB962C8B-B14F-4D97-AF65-F5344CB8AC3E}">
        <p14:creationId xmlns:p14="http://schemas.microsoft.com/office/powerpoint/2010/main" val="110163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G_Right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215900" y="1422808"/>
            <a:ext cx="4140200" cy="38277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</a:t>
            </a:r>
            <a:br>
              <a:rPr lang="en-US" smtClean="0"/>
            </a:br>
            <a:r>
              <a:rPr lang="en-US" smtClean="0"/>
              <a:t>or click icon to add</a:t>
            </a:r>
            <a:endParaRPr lang="en-US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581130" y="1371600"/>
            <a:ext cx="3886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/>
              <a:t>Bullet 1 level – </a:t>
            </a:r>
            <a:r>
              <a:rPr lang="en-US" b="1" dirty="0" smtClean="0"/>
              <a:t>Bullet 130% size text </a:t>
            </a:r>
            <a:r>
              <a:rPr lang="en-US" dirty="0" smtClean="0"/>
              <a:t>– </a:t>
            </a:r>
            <a:r>
              <a:rPr lang="en-US" dirty="0"/>
              <a:t>Black, 20 point Arial</a:t>
            </a:r>
          </a:p>
          <a:p>
            <a:pPr lvl="1"/>
            <a:r>
              <a:rPr lang="en-US" dirty="0"/>
              <a:t>Bullet 2 level – 18 point Arial Italic</a:t>
            </a:r>
          </a:p>
          <a:p>
            <a:pPr lvl="2"/>
            <a:r>
              <a:rPr lang="en-US" dirty="0"/>
              <a:t>Bullet 3 level – Bullet 125% size text – 18 point Arial</a:t>
            </a:r>
          </a:p>
          <a:p>
            <a:pPr lvl="3"/>
            <a:r>
              <a:rPr lang="en-US" dirty="0"/>
              <a:t>Bullet 4 level – 18 point Arial Italic</a:t>
            </a:r>
          </a:p>
          <a:p>
            <a:pPr lvl="4"/>
            <a:r>
              <a:rPr lang="en-US" dirty="0"/>
              <a:t>Bullet 5 level – Bullet 100% size text – 18 point Arial</a:t>
            </a:r>
          </a:p>
        </p:txBody>
      </p:sp>
    </p:spTree>
    <p:extLst>
      <p:ext uri="{BB962C8B-B14F-4D97-AF65-F5344CB8AC3E}">
        <p14:creationId xmlns:p14="http://schemas.microsoft.com/office/powerpoint/2010/main" val="46176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_Markings_U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600" y="1371600"/>
            <a:ext cx="8077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/>
              <a:t>Bullet 1 level – </a:t>
            </a:r>
            <a:r>
              <a:rPr lang="en-US" b="1" dirty="0" smtClean="0"/>
              <a:t>Bullet 130% size text </a:t>
            </a:r>
            <a:r>
              <a:rPr lang="en-US" dirty="0" smtClean="0"/>
              <a:t>– </a:t>
            </a:r>
            <a:r>
              <a:rPr lang="en-US" dirty="0"/>
              <a:t>Black, 20 point Arial</a:t>
            </a:r>
          </a:p>
          <a:p>
            <a:pPr lvl="1"/>
            <a:r>
              <a:rPr lang="en-US" dirty="0"/>
              <a:t>Bullet 2 level – 18 point Arial Italic</a:t>
            </a:r>
          </a:p>
          <a:p>
            <a:pPr lvl="2"/>
            <a:r>
              <a:rPr lang="en-US" dirty="0"/>
              <a:t>Bullet 3 level – Bullet 125% size text – 18 point Arial</a:t>
            </a:r>
          </a:p>
          <a:p>
            <a:pPr lvl="3"/>
            <a:r>
              <a:rPr lang="en-US" dirty="0"/>
              <a:t>Bullet 4 level – 18 point Arial Italic</a:t>
            </a:r>
          </a:p>
          <a:p>
            <a:pPr lvl="4"/>
            <a:r>
              <a:rPr lang="en-US" dirty="0"/>
              <a:t>Bullet 5 level – Bullet 100% size text – 18 point Arial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0"/>
            <a:ext cx="7312025" cy="278760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Arial Narrow"/>
                <a:cs typeface="Arial Narrow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 algn="ctr"/>
            <a:r>
              <a:rPr lang="en-US" sz="1200" b="1" smtClean="0">
                <a:latin typeface="Arial Narrow" pitchFamily="-112" charset="0"/>
              </a:rPr>
              <a:t>This Box is for Top-only Security Markings</a:t>
            </a:r>
          </a:p>
        </p:txBody>
      </p:sp>
    </p:spTree>
    <p:extLst>
      <p:ext uri="{BB962C8B-B14F-4D97-AF65-F5344CB8AC3E}">
        <p14:creationId xmlns:p14="http://schemas.microsoft.com/office/powerpoint/2010/main" val="1867879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_Markings_Upper_and_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6904" y="0"/>
            <a:ext cx="7312025" cy="27876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1" i="0" baseline="0">
                <a:latin typeface="Arial"/>
                <a:cs typeface="Arial"/>
              </a:defRPr>
            </a:lvl1pPr>
          </a:lstStyle>
          <a:p>
            <a:pPr lvl="0" algn="ctr"/>
            <a:r>
              <a:rPr lang="en-US" sz="1400" b="1" dirty="0" smtClean="0"/>
              <a:t>This Box is for Top- and Bottom-Level Security Markings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600" y="1371599"/>
            <a:ext cx="8077200" cy="4717137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/>
              <a:t>Bullet 1 level – </a:t>
            </a:r>
            <a:r>
              <a:rPr lang="en-US" b="1" dirty="0" smtClean="0"/>
              <a:t>Bullet 130% size text </a:t>
            </a:r>
            <a:r>
              <a:rPr lang="en-US" dirty="0" smtClean="0"/>
              <a:t>– </a:t>
            </a:r>
            <a:r>
              <a:rPr lang="en-US" dirty="0"/>
              <a:t>Black, 20 point Arial</a:t>
            </a:r>
          </a:p>
          <a:p>
            <a:pPr lvl="1"/>
            <a:r>
              <a:rPr lang="en-US" dirty="0"/>
              <a:t>Bullet 2 level – 18 point Arial Italic</a:t>
            </a:r>
          </a:p>
          <a:p>
            <a:pPr lvl="2"/>
            <a:r>
              <a:rPr lang="en-US" dirty="0"/>
              <a:t>Bullet 3 level – Bullet 125% size text – 18 point Arial</a:t>
            </a:r>
          </a:p>
          <a:p>
            <a:pPr lvl="3"/>
            <a:r>
              <a:rPr lang="en-US" dirty="0"/>
              <a:t>Bullet 4 level – 18 point Arial Italic</a:t>
            </a:r>
          </a:p>
          <a:p>
            <a:pPr lvl="4"/>
            <a:r>
              <a:rPr lang="en-US" dirty="0"/>
              <a:t>Bullet 5 level – Bullet 100% size text – 18 point Arial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06904" y="6589564"/>
            <a:ext cx="7312025" cy="27876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1" i="0">
                <a:latin typeface="Arial"/>
                <a:cs typeface="Arial"/>
              </a:defRPr>
            </a:lvl1pPr>
          </a:lstStyle>
          <a:p>
            <a:pPr lvl="0" algn="ctr"/>
            <a:r>
              <a:rPr lang="en-US" sz="1400" b="1" dirty="0" smtClean="0"/>
              <a:t>This Box is for Top- and Bottom-Level Security Markings</a:t>
            </a:r>
          </a:p>
        </p:txBody>
      </p:sp>
    </p:spTree>
    <p:extLst>
      <p:ext uri="{BB962C8B-B14F-4D97-AF65-F5344CB8AC3E}">
        <p14:creationId xmlns:p14="http://schemas.microsoft.com/office/powerpoint/2010/main" val="3750226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J_Qua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391521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Subtitle –Gray, 20 point Arial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9482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Head – Black 26 point Arial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2166458" y="3569359"/>
            <a:ext cx="4831725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25797" y="3534940"/>
            <a:ext cx="871463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60350" y="1092708"/>
            <a:ext cx="4173538" cy="2366552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4750846" y="1092708"/>
            <a:ext cx="4173538" cy="2366552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60350" y="3580539"/>
            <a:ext cx="4173538" cy="2404751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750846" y="3580539"/>
            <a:ext cx="4173538" cy="2404751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07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K_Compare_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391521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9482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81527" y="3640140"/>
            <a:ext cx="0" cy="23458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60349" y="1092708"/>
            <a:ext cx="8670925" cy="2366552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600"/>
            </a:lvl1pPr>
            <a:lvl2pPr marL="339725" indent="-169863">
              <a:defRPr sz="1600"/>
            </a:lvl2pPr>
            <a:lvl3pPr marL="565150" indent="-112713">
              <a:defRPr sz="1600"/>
            </a:lvl3pPr>
            <a:lvl4pPr marL="862013" indent="-169863"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60350" y="3580539"/>
            <a:ext cx="4173538" cy="2404751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750846" y="3580539"/>
            <a:ext cx="4173538" cy="2404751"/>
          </a:xfrm>
          <a:prstGeom prst="rect">
            <a:avLst/>
          </a:prstGeom>
        </p:spPr>
        <p:txBody>
          <a:bodyPr vert="horz"/>
          <a:lstStyle>
            <a:lvl1pPr marL="169863" indent="-169863"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084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_Risk Format_Corn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CEO Risk Format_P8sample_crosshatc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1370" y="282174"/>
            <a:ext cx="2234525" cy="1867301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910918" y="2295308"/>
            <a:ext cx="4028851" cy="361202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17"/>
          </p:nvPr>
        </p:nvSpPr>
        <p:spPr>
          <a:xfrm>
            <a:off x="228599" y="1203767"/>
            <a:ext cx="4459147" cy="4701733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 sz="1600"/>
            </a:lvl1pPr>
            <a:lvl2pPr marL="517525" indent="-227013">
              <a:defRPr sz="1400"/>
            </a:lvl2pPr>
            <a:lvl3pPr marL="800100" indent="-176213">
              <a:buSzPct val="125000"/>
              <a:defRPr sz="1400"/>
            </a:lvl3pPr>
            <a:lvl4pPr marL="1201738" indent="-228600">
              <a:defRPr sz="1400"/>
            </a:lvl4pPr>
            <a:lvl5pPr marL="1430338" indent="-176213">
              <a:buFont typeface="Arial"/>
              <a:buChar char="•"/>
              <a:defRPr sz="14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6429874" cy="581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64262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149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_Tex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60805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228600" y="1371600"/>
            <a:ext cx="8077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 smtClean="0"/>
              <a:t>Bullet 1 level – Bullet 130% size text – Black, 20 point Arial</a:t>
            </a:r>
          </a:p>
          <a:p>
            <a:pPr lvl="1"/>
            <a:r>
              <a:rPr lang="en-US" dirty="0" smtClean="0"/>
              <a:t>Bullet 2 level – 18 point Arial Italic</a:t>
            </a:r>
          </a:p>
          <a:p>
            <a:pPr lvl="2"/>
            <a:r>
              <a:rPr lang="en-US" dirty="0" smtClean="0"/>
              <a:t>Bullet 3 level – Bullet 125% size text – 18 point Arial</a:t>
            </a:r>
          </a:p>
          <a:p>
            <a:pPr lvl="3"/>
            <a:r>
              <a:rPr lang="en-US" dirty="0" smtClean="0"/>
              <a:t>Bullet 4 level – 18 point Arial Italic</a:t>
            </a:r>
          </a:p>
          <a:p>
            <a:pPr lvl="4"/>
            <a:r>
              <a:rPr lang="en-US" dirty="0" smtClean="0"/>
              <a:t>Bullet 5 level – Bullet 100% size text – 18 point Arial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228600" y="5105400"/>
            <a:ext cx="8077200" cy="9652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 sz="1800" baseline="0"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pPr lvl="0"/>
            <a:r>
              <a:rPr lang="en-US" smtClean="0"/>
              <a:t>Sub-bullets for use under graphics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74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M_Risk Format_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217023" y="1134320"/>
            <a:ext cx="3984585" cy="4861367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 sz="1600"/>
            </a:lvl1pPr>
            <a:lvl2pPr marL="517525" indent="-227013">
              <a:defRPr sz="1400"/>
            </a:lvl2pPr>
            <a:lvl3pPr marL="800100" indent="-176213">
              <a:buSzPct val="125000"/>
              <a:defRPr sz="1400"/>
            </a:lvl3pPr>
            <a:lvl4pPr marL="1201738" indent="-228600">
              <a:defRPr sz="1400"/>
            </a:lvl4pPr>
            <a:lvl5pPr marL="1430338" indent="-176213">
              <a:buFont typeface="Arial"/>
              <a:buChar char="•"/>
              <a:defRPr sz="1400" baseline="0"/>
            </a:lvl5pPr>
          </a:lstStyle>
          <a:p>
            <a:r>
              <a:rPr lang="en-US" dirty="0" smtClean="0"/>
              <a:t>Bullet 1 level – Bullet 130% size text – Black, 16 point Arial</a:t>
            </a:r>
          </a:p>
          <a:p>
            <a:pPr lvl="1"/>
            <a:r>
              <a:rPr lang="en-US" dirty="0" smtClean="0"/>
              <a:t>Bullet 2 level – 14 point Arial Italic</a:t>
            </a:r>
          </a:p>
          <a:p>
            <a:pPr lvl="2"/>
            <a:r>
              <a:rPr lang="en-US" dirty="0" smtClean="0"/>
              <a:t>Bullet 3 level – Bullet 125% size text – 14 point Arial</a:t>
            </a:r>
          </a:p>
          <a:p>
            <a:pPr lvl="3"/>
            <a:r>
              <a:rPr lang="en-US" dirty="0" smtClean="0"/>
              <a:t>Bullet 4 level – 14 point Arial Italic</a:t>
            </a:r>
          </a:p>
          <a:p>
            <a:pPr lvl="4"/>
            <a:r>
              <a:rPr lang="en-US" dirty="0" smtClean="0"/>
              <a:t>Bullet 5 level – Bullet 100% size text – 14 point Arial</a:t>
            </a:r>
          </a:p>
        </p:txBody>
      </p:sp>
      <p:pic>
        <p:nvPicPr>
          <p:cNvPr id="9" name="Picture 8" descr="CCEO Risk Format_P8sample_crosshatch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885" y="1126353"/>
            <a:ext cx="4623206" cy="45646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33069" y="5748518"/>
            <a:ext cx="228600" cy="152400"/>
          </a:xfrm>
          <a:prstGeom prst="rect">
            <a:avLst/>
          </a:prstGeom>
          <a:solidFill>
            <a:srgbClr val="4D6E9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87786" y="5748724"/>
            <a:ext cx="228600" cy="15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44207" y="5714104"/>
            <a:ext cx="4599793" cy="35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  <a:tabLst>
                <a:tab pos="2630488" algn="l"/>
              </a:tabLst>
            </a:pPr>
            <a:r>
              <a:rPr lang="en-US" sz="900" smtClean="0"/>
              <a:t>Current risk assessment with uncertainty	Expected risk assessment with 	proposed mitigation</a:t>
            </a:r>
            <a:endParaRPr lang="en-US" sz="90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7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N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111897"/>
            <a:ext cx="7772400" cy="1063867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en-US" smtClean="0"/>
              <a:t>Transition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2453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Transition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27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O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1574800"/>
            <a:ext cx="7340600" cy="30607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marL="165100" indent="-165100" defTabSz="685800">
              <a:tabLst/>
              <a:defRPr sz="3200" i="1"/>
            </a:lvl1pPr>
          </a:lstStyle>
          <a:p>
            <a:r>
              <a:rPr lang="en-US" dirty="0" smtClean="0"/>
              <a:t>“This is a quote slide.”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042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41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Title and Inform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368425"/>
            <a:ext cx="7772400" cy="14700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Your </a:t>
            </a:r>
            <a:r>
              <a:rPr lang="en-US" dirty="0" smtClean="0"/>
              <a:t>Title – 26 Point Arial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124200"/>
            <a:ext cx="6400800" cy="1371600"/>
          </a:xfrm>
        </p:spPr>
        <p:txBody>
          <a:bodyPr wrap="none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000" dirty="0" smtClean="0"/>
              <a:t>Speaker’s name</a:t>
            </a:r>
            <a:br>
              <a:rPr lang="en-US" sz="2000" dirty="0" smtClean="0"/>
            </a:br>
            <a:r>
              <a:rPr lang="en-US" sz="2000" dirty="0" smtClean="0"/>
              <a:t>and organization – </a:t>
            </a:r>
            <a:br>
              <a:rPr lang="en-US" sz="2000" dirty="0" smtClean="0"/>
            </a:br>
            <a:r>
              <a:rPr lang="en-US" sz="2000" dirty="0" smtClean="0"/>
              <a:t>20 Point Arial</a:t>
            </a:r>
            <a:endParaRPr lang="en-US" sz="2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5384528"/>
            <a:ext cx="5334000" cy="899627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algn="l">
              <a:buNone/>
              <a:defRPr sz="1800">
                <a:solidFill>
                  <a:schemeClr val="bg1"/>
                </a:solidFill>
              </a:defRPr>
            </a:lvl2pPr>
            <a:lvl3pPr algn="l">
              <a:buNone/>
              <a:defRPr sz="1800">
                <a:solidFill>
                  <a:schemeClr val="bg1"/>
                </a:solidFill>
              </a:defRPr>
            </a:lvl3pPr>
            <a:lvl4pPr algn="l">
              <a:buNone/>
              <a:defRPr sz="1800">
                <a:solidFill>
                  <a:schemeClr val="bg1"/>
                </a:solidFill>
              </a:defRPr>
            </a:lvl4pPr>
            <a:lvl5pPr algn="l">
              <a:buNone/>
              <a:defRPr sz="1800">
                <a:solidFill>
                  <a:schemeClr val="bg1"/>
                </a:solidFill>
              </a:defRPr>
            </a:lvl5pPr>
          </a:lstStyle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Division/Organization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January 2, 2014 – 18 point Arial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_T&amp;I_Upper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368425"/>
            <a:ext cx="7772400" cy="14700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Your </a:t>
            </a:r>
            <a:r>
              <a:rPr lang="en-US" dirty="0" smtClean="0"/>
              <a:t>Title – 26 Point Arial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124200"/>
            <a:ext cx="6400800" cy="1371600"/>
          </a:xfrm>
        </p:spPr>
        <p:txBody>
          <a:bodyPr wrap="none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000" dirty="0" smtClean="0"/>
              <a:t>Speaker’s name</a:t>
            </a:r>
            <a:br>
              <a:rPr lang="en-US" sz="2000" dirty="0" smtClean="0"/>
            </a:br>
            <a:r>
              <a:rPr lang="en-US" sz="2000" dirty="0" smtClean="0"/>
              <a:t>and organization – </a:t>
            </a:r>
            <a:br>
              <a:rPr lang="en-US" sz="2000" dirty="0" smtClean="0"/>
            </a:br>
            <a:r>
              <a:rPr lang="en-US" sz="2000" dirty="0" smtClean="0"/>
              <a:t>20 Point Arial</a:t>
            </a:r>
            <a:endParaRPr lang="en-US" sz="2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5384528"/>
            <a:ext cx="5334000" cy="89962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algn="l">
              <a:buNone/>
              <a:defRPr sz="1800">
                <a:solidFill>
                  <a:schemeClr val="bg1"/>
                </a:solidFill>
              </a:defRPr>
            </a:lvl2pPr>
            <a:lvl3pPr algn="l">
              <a:buNone/>
              <a:defRPr sz="1800">
                <a:solidFill>
                  <a:schemeClr val="bg1"/>
                </a:solidFill>
              </a:defRPr>
            </a:lvl3pPr>
            <a:lvl4pPr algn="l">
              <a:buNone/>
              <a:defRPr sz="1800">
                <a:solidFill>
                  <a:schemeClr val="bg1"/>
                </a:solidFill>
              </a:defRPr>
            </a:lvl4pPr>
            <a:lvl5pPr algn="l">
              <a:buNone/>
              <a:defRPr sz="1800">
                <a:solidFill>
                  <a:schemeClr val="bg1"/>
                </a:solidFill>
              </a:defRPr>
            </a:lvl5pPr>
          </a:lstStyle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Division/Organization</a:t>
            </a:r>
          </a:p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January 2, 2014 – 18 point Arial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06375" y="120960"/>
            <a:ext cx="4108450" cy="39744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marR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 Narrow" pitchFamily="-112" charset="0"/>
              </a:rPr>
              <a:t>This Box Is For Top-only Security Markings</a:t>
            </a:r>
          </a:p>
        </p:txBody>
      </p:sp>
    </p:spTree>
    <p:extLst>
      <p:ext uri="{BB962C8B-B14F-4D97-AF65-F5344CB8AC3E}">
        <p14:creationId xmlns:p14="http://schemas.microsoft.com/office/powerpoint/2010/main" val="183954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_Greeting_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800" y="2476500"/>
            <a:ext cx="8229600" cy="1143000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Welcome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D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608705"/>
            <a:ext cx="7772400" cy="1470025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Transition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364480"/>
            <a:ext cx="6400800" cy="1600200"/>
          </a:xfrm>
        </p:spPr>
        <p:txBody>
          <a:bodyPr wrap="none">
            <a:normAutofit/>
          </a:bodyPr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Transition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_Title and Inform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103829"/>
            <a:ext cx="7772400" cy="1470025"/>
          </a:xfrm>
          <a:prstGeom prst="rect">
            <a:avLst/>
          </a:prstGeom>
        </p:spPr>
        <p:txBody>
          <a:bodyPr anchor="t" anchorCtr="0"/>
          <a:lstStyle>
            <a:lvl1pPr algn="l">
              <a:defRPr sz="2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Your Title – 26 Point Arial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2740535"/>
            <a:ext cx="6400800" cy="99026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000" dirty="0" smtClean="0"/>
              <a:t>Speaker’s name</a:t>
            </a:r>
            <a:br>
              <a:rPr lang="en-US" sz="2000" dirty="0" smtClean="0"/>
            </a:br>
            <a:r>
              <a:rPr lang="en-US" sz="2000" dirty="0" smtClean="0"/>
              <a:t>and organization – </a:t>
            </a:r>
            <a:br>
              <a:rPr lang="en-US" sz="2000" dirty="0" smtClean="0"/>
            </a:br>
            <a:r>
              <a:rPr lang="en-US" sz="2000" dirty="0" smtClean="0"/>
              <a:t>20 Point Arial</a:t>
            </a:r>
            <a:endParaRPr lang="en-US" sz="200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214562"/>
            <a:ext cx="5334000" cy="899627"/>
          </a:xfrm>
          <a:prstGeom prst="rect">
            <a:avLst/>
          </a:prstGeom>
        </p:spPr>
        <p:txBody>
          <a:bodyPr>
            <a:noAutofit/>
          </a:bodyPr>
          <a:lstStyle>
            <a:lvl1pPr marL="3175" indent="-3175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algn="l">
              <a:buNone/>
              <a:defRPr sz="1800">
                <a:solidFill>
                  <a:schemeClr val="bg1"/>
                </a:solidFill>
              </a:defRPr>
            </a:lvl2pPr>
            <a:lvl3pPr algn="l">
              <a:buNone/>
              <a:defRPr sz="1800">
                <a:solidFill>
                  <a:schemeClr val="bg1"/>
                </a:solidFill>
              </a:defRPr>
            </a:lvl3pPr>
            <a:lvl4pPr algn="l">
              <a:buNone/>
              <a:defRPr sz="1800">
                <a:solidFill>
                  <a:schemeClr val="bg1"/>
                </a:solidFill>
              </a:defRPr>
            </a:lvl4pPr>
            <a:lvl5pPr algn="l">
              <a:buNone/>
              <a:defRPr sz="1800">
                <a:solidFill>
                  <a:schemeClr val="bg1"/>
                </a:solidFill>
              </a:defRPr>
            </a:lvl5pPr>
          </a:lstStyle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Division/Organization</a:t>
            </a:r>
          </a:p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January 2, 2014 – 18 point Arial</a:t>
            </a:r>
          </a:p>
        </p:txBody>
      </p:sp>
    </p:spTree>
    <p:extLst>
      <p:ext uri="{BB962C8B-B14F-4D97-AF65-F5344CB8AC3E}">
        <p14:creationId xmlns:p14="http://schemas.microsoft.com/office/powerpoint/2010/main" val="391451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_T&amp;I_Upper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06375" y="120960"/>
            <a:ext cx="4108450" cy="39744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marR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 Narrow" pitchFamily="-112" charset="0"/>
              </a:rPr>
              <a:t>This Box Is For Top-only Security Markings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103829"/>
            <a:ext cx="7772400" cy="1470025"/>
          </a:xfrm>
          <a:prstGeom prst="rect">
            <a:avLst/>
          </a:prstGeom>
        </p:spPr>
        <p:txBody>
          <a:bodyPr anchor="t" anchorCtr="0"/>
          <a:lstStyle>
            <a:lvl1pPr algn="l">
              <a:defRPr sz="2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Your Title – 26 Point Arial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2740535"/>
            <a:ext cx="6400800" cy="99026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000" dirty="0" smtClean="0"/>
              <a:t>Speaker’s name</a:t>
            </a:r>
            <a:br>
              <a:rPr lang="en-US" sz="2000" dirty="0" smtClean="0"/>
            </a:br>
            <a:r>
              <a:rPr lang="en-US" sz="2000" dirty="0" smtClean="0"/>
              <a:t>and organization – </a:t>
            </a:r>
            <a:br>
              <a:rPr lang="en-US" sz="2000" dirty="0" smtClean="0"/>
            </a:br>
            <a:r>
              <a:rPr lang="en-US" sz="2000" dirty="0" smtClean="0"/>
              <a:t>20 Point Arial</a:t>
            </a:r>
            <a:endParaRPr lang="en-US" sz="200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214562"/>
            <a:ext cx="5334000" cy="899627"/>
          </a:xfrm>
          <a:prstGeom prst="rect">
            <a:avLst/>
          </a:prstGeom>
        </p:spPr>
        <p:txBody>
          <a:bodyPr>
            <a:noAutofit/>
          </a:bodyPr>
          <a:lstStyle>
            <a:lvl1pPr marL="3175" indent="-3175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algn="l">
              <a:buNone/>
              <a:defRPr sz="1800">
                <a:solidFill>
                  <a:schemeClr val="bg1"/>
                </a:solidFill>
              </a:defRPr>
            </a:lvl2pPr>
            <a:lvl3pPr algn="l">
              <a:buNone/>
              <a:defRPr sz="1800">
                <a:solidFill>
                  <a:schemeClr val="bg1"/>
                </a:solidFill>
              </a:defRPr>
            </a:lvl3pPr>
            <a:lvl4pPr algn="l">
              <a:buNone/>
              <a:defRPr sz="1800">
                <a:solidFill>
                  <a:schemeClr val="bg1"/>
                </a:solidFill>
              </a:defRPr>
            </a:lvl4pPr>
            <a:lvl5pPr algn="l">
              <a:buNone/>
              <a:defRPr sz="1800">
                <a:solidFill>
                  <a:schemeClr val="bg1"/>
                </a:solidFill>
              </a:defRPr>
            </a:lvl5pPr>
          </a:lstStyle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Division/Organization</a:t>
            </a:r>
          </a:p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January 2, 2014 – 18 point Arial</a:t>
            </a:r>
          </a:p>
        </p:txBody>
      </p:sp>
    </p:spTree>
    <p:extLst>
      <p:ext uri="{BB962C8B-B14F-4D97-AF65-F5344CB8AC3E}">
        <p14:creationId xmlns:p14="http://schemas.microsoft.com/office/powerpoint/2010/main" val="1098176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_Acronym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Head – Black 26 point Arial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marR="0" indent="-31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600" y="1371600"/>
            <a:ext cx="8077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 baseline="0"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 smtClean="0"/>
              <a:t>This is a multipurpose box – use for text, tables, charts or video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16369" y="5653377"/>
            <a:ext cx="8429037" cy="470841"/>
          </a:xfrm>
          <a:prstGeom prst="rect">
            <a:avLst/>
          </a:prstGeom>
        </p:spPr>
        <p:txBody>
          <a:bodyPr vert="horz" numCol="4"/>
          <a:lstStyle>
            <a:lvl1pPr marL="0" marR="0" indent="0" algn="l" defTabSz="4572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825625" algn="l"/>
                <a:tab pos="3659188" algn="l"/>
                <a:tab pos="5484813" algn="l"/>
              </a:tabLst>
              <a:defRPr sz="1000" b="1" i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ACR1 = Acronym </a:t>
            </a:r>
            <a:r>
              <a:rPr lang="en-US" dirty="0" smtClean="0"/>
              <a:t>1</a:t>
            </a:r>
            <a:br>
              <a:rPr lang="en-US" dirty="0" smtClean="0"/>
            </a:br>
            <a:r>
              <a:rPr lang="en-US" dirty="0" smtClean="0"/>
              <a:t>ACR2 </a:t>
            </a:r>
            <a:r>
              <a:rPr lang="en-US" dirty="0"/>
              <a:t>= Acronym </a:t>
            </a:r>
            <a:r>
              <a:rPr lang="en-US" dirty="0" smtClean="0"/>
              <a:t>2</a:t>
            </a:r>
            <a:br>
              <a:rPr lang="en-US" dirty="0" smtClean="0"/>
            </a:br>
            <a:r>
              <a:rPr lang="en-US" dirty="0" smtClean="0"/>
              <a:t>ACR3 </a:t>
            </a:r>
            <a:r>
              <a:rPr lang="en-US" dirty="0"/>
              <a:t>= Acronym </a:t>
            </a:r>
            <a:r>
              <a:rPr lang="en-US" dirty="0" smtClean="0"/>
              <a:t>3</a:t>
            </a:r>
            <a:br>
              <a:rPr lang="en-US" dirty="0" smtClean="0"/>
            </a:br>
            <a:r>
              <a:rPr lang="en-US" dirty="0" smtClean="0"/>
              <a:t>ACR4 </a:t>
            </a:r>
            <a:r>
              <a:rPr lang="en-US" dirty="0"/>
              <a:t>= Acronym </a:t>
            </a:r>
            <a:r>
              <a:rPr lang="en-US" dirty="0" smtClean="0"/>
              <a:t>4</a:t>
            </a:r>
            <a:br>
              <a:rPr lang="en-US" dirty="0" smtClean="0"/>
            </a:br>
            <a:r>
              <a:rPr lang="en-US" dirty="0" smtClean="0"/>
              <a:t>ACR5 </a:t>
            </a:r>
            <a:r>
              <a:rPr lang="en-US" dirty="0"/>
              <a:t>= Acronym </a:t>
            </a:r>
            <a:r>
              <a:rPr lang="en-US" dirty="0" smtClean="0"/>
              <a:t>5</a:t>
            </a:r>
            <a:br>
              <a:rPr lang="en-US" dirty="0" smtClean="0"/>
            </a:br>
            <a:r>
              <a:rPr lang="en-US" dirty="0" smtClean="0"/>
              <a:t>ACR6 </a:t>
            </a:r>
            <a:r>
              <a:rPr lang="en-US" dirty="0"/>
              <a:t>= Acronym </a:t>
            </a:r>
            <a:r>
              <a:rPr lang="en-US" dirty="0" smtClean="0"/>
              <a:t>6</a:t>
            </a:r>
            <a:br>
              <a:rPr lang="en-US" dirty="0" smtClean="0"/>
            </a:br>
            <a:r>
              <a:rPr lang="en-US" dirty="0" smtClean="0"/>
              <a:t>ACR7 </a:t>
            </a:r>
            <a:r>
              <a:rPr lang="en-US" dirty="0"/>
              <a:t>= Acronym </a:t>
            </a:r>
            <a:r>
              <a:rPr lang="en-US" dirty="0" smtClean="0"/>
              <a:t>7</a:t>
            </a:r>
            <a:br>
              <a:rPr lang="en-US" dirty="0" smtClean="0"/>
            </a:br>
            <a:r>
              <a:rPr lang="en-US" dirty="0" smtClean="0"/>
              <a:t>ACR8 </a:t>
            </a:r>
            <a:r>
              <a:rPr lang="en-US" dirty="0"/>
              <a:t>= Acronym 8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81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C_Greeting_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800" y="168063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691504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D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60870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Transition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364480"/>
            <a:ext cx="6400800" cy="1600200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Transition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24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_Title and Inform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368425"/>
            <a:ext cx="7772400" cy="14700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Your </a:t>
            </a:r>
            <a:r>
              <a:rPr lang="en-US" dirty="0" smtClean="0"/>
              <a:t>Title – 26 Point Arial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124200"/>
            <a:ext cx="6400800" cy="1371600"/>
          </a:xfrm>
        </p:spPr>
        <p:txBody>
          <a:bodyPr wrap="none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000" dirty="0" smtClean="0"/>
              <a:t>Speaker’s name</a:t>
            </a:r>
            <a:br>
              <a:rPr lang="en-US" sz="2000" dirty="0" smtClean="0"/>
            </a:br>
            <a:r>
              <a:rPr lang="en-US" sz="2000" dirty="0" smtClean="0"/>
              <a:t>and organization – </a:t>
            </a:r>
            <a:br>
              <a:rPr lang="en-US" sz="2000" dirty="0" smtClean="0"/>
            </a:br>
            <a:r>
              <a:rPr lang="en-US" sz="2000" dirty="0" smtClean="0"/>
              <a:t>20 Point Arial</a:t>
            </a:r>
            <a:endParaRPr lang="en-US" sz="2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5384528"/>
            <a:ext cx="5334000" cy="899627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algn="l">
              <a:buNone/>
              <a:defRPr sz="1800">
                <a:solidFill>
                  <a:schemeClr val="bg1"/>
                </a:solidFill>
              </a:defRPr>
            </a:lvl2pPr>
            <a:lvl3pPr algn="l">
              <a:buNone/>
              <a:defRPr sz="1800">
                <a:solidFill>
                  <a:schemeClr val="bg1"/>
                </a:solidFill>
              </a:defRPr>
            </a:lvl3pPr>
            <a:lvl4pPr algn="l">
              <a:buNone/>
              <a:defRPr sz="1800">
                <a:solidFill>
                  <a:schemeClr val="bg1"/>
                </a:solidFill>
              </a:defRPr>
            </a:lvl4pPr>
            <a:lvl5pPr algn="l">
              <a:buNone/>
              <a:defRPr sz="1800">
                <a:solidFill>
                  <a:schemeClr val="bg1"/>
                </a:solidFill>
              </a:defRPr>
            </a:lvl5pPr>
          </a:lstStyle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Division/Organization</a:t>
            </a:r>
          </a:p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January 2, 2014 – 18 point Arial</a:t>
            </a:r>
          </a:p>
        </p:txBody>
      </p:sp>
    </p:spTree>
    <p:extLst>
      <p:ext uri="{BB962C8B-B14F-4D97-AF65-F5344CB8AC3E}">
        <p14:creationId xmlns:p14="http://schemas.microsoft.com/office/powerpoint/2010/main" val="3279336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_T&amp;I_Upper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368425"/>
            <a:ext cx="7772400" cy="14700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Your </a:t>
            </a:r>
            <a:r>
              <a:rPr lang="en-US" dirty="0" smtClean="0"/>
              <a:t>Title – 26 Point Arial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124200"/>
            <a:ext cx="6400800" cy="1371600"/>
          </a:xfrm>
        </p:spPr>
        <p:txBody>
          <a:bodyPr wrap="none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000" dirty="0" smtClean="0"/>
              <a:t>Speaker’s name</a:t>
            </a:r>
            <a:br>
              <a:rPr lang="en-US" sz="2000" dirty="0" smtClean="0"/>
            </a:br>
            <a:r>
              <a:rPr lang="en-US" sz="2000" dirty="0" smtClean="0"/>
              <a:t>and organization – </a:t>
            </a:r>
            <a:br>
              <a:rPr lang="en-US" sz="2000" dirty="0" smtClean="0"/>
            </a:br>
            <a:r>
              <a:rPr lang="en-US" sz="2000" dirty="0" smtClean="0"/>
              <a:t>20 Point Arial</a:t>
            </a:r>
            <a:endParaRPr lang="en-US" sz="2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5384528"/>
            <a:ext cx="5334000" cy="89962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algn="l">
              <a:buNone/>
              <a:defRPr sz="1800">
                <a:solidFill>
                  <a:schemeClr val="bg1"/>
                </a:solidFill>
              </a:defRPr>
            </a:lvl2pPr>
            <a:lvl3pPr algn="l">
              <a:buNone/>
              <a:defRPr sz="1800">
                <a:solidFill>
                  <a:schemeClr val="bg1"/>
                </a:solidFill>
              </a:defRPr>
            </a:lvl3pPr>
            <a:lvl4pPr algn="l">
              <a:buNone/>
              <a:defRPr sz="1800">
                <a:solidFill>
                  <a:schemeClr val="bg1"/>
                </a:solidFill>
              </a:defRPr>
            </a:lvl4pPr>
            <a:lvl5pPr algn="l">
              <a:buNone/>
              <a:defRPr sz="1800">
                <a:solidFill>
                  <a:schemeClr val="bg1"/>
                </a:solidFill>
              </a:defRPr>
            </a:lvl5pPr>
          </a:lstStyle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Division/Organization</a:t>
            </a:r>
          </a:p>
          <a:p>
            <a:pPr>
              <a:spcBef>
                <a:spcPts val="0"/>
              </a:spcBef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January 2, 2014 – 18 point Arial</a:t>
            </a:r>
          </a:p>
          <a:p>
            <a:pPr>
              <a:spcBef>
                <a:spcPts val="0"/>
              </a:spcBef>
              <a:buNone/>
            </a:pP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06375" y="120960"/>
            <a:ext cx="4108450" cy="39744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marR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 Narrow" pitchFamily="-112" charset="0"/>
              </a:rPr>
              <a:t>This Box Is For Top-only Security Markings</a:t>
            </a:r>
          </a:p>
        </p:txBody>
      </p:sp>
    </p:spTree>
    <p:extLst>
      <p:ext uri="{BB962C8B-B14F-4D97-AF65-F5344CB8AC3E}">
        <p14:creationId xmlns:p14="http://schemas.microsoft.com/office/powerpoint/2010/main" val="139725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_Greeting_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77800" y="2476500"/>
            <a:ext cx="8229600" cy="1143000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45857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D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1608705"/>
            <a:ext cx="7772400" cy="1470025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Transition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364480"/>
            <a:ext cx="6400800" cy="1600200"/>
          </a:xfrm>
        </p:spPr>
        <p:txBody>
          <a:bodyPr wrap="none">
            <a:normAutofit/>
          </a:bodyPr>
          <a:lstStyle>
            <a:lvl1pPr marL="0" indent="0" algn="l"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Transition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72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_Basic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721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_Smal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Head – Black 26 point Arial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7356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16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16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600" y="1371600"/>
            <a:ext cx="8077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 sz="1600"/>
            </a:lvl1pPr>
            <a:lvl2pPr marL="517525" indent="-227013">
              <a:defRPr sz="1600"/>
            </a:lvl2pPr>
            <a:lvl3pPr marL="800100" indent="-176213">
              <a:buSzPct val="125000"/>
              <a:defRPr sz="1600"/>
            </a:lvl3pPr>
            <a:lvl4pPr marL="1201738" indent="-228600">
              <a:defRPr sz="1600"/>
            </a:lvl4pPr>
            <a:lvl5pPr marL="1430338" indent="-176213">
              <a:buFont typeface="Arial"/>
              <a:buChar char="•"/>
              <a:defRPr sz="1600"/>
            </a:lvl5pPr>
          </a:lstStyle>
          <a:p>
            <a:r>
              <a:rPr lang="en-US" dirty="0" smtClean="0"/>
              <a:t>Bullet 1 level – Bullet 130% size text – Black, 20 point Arial</a:t>
            </a:r>
          </a:p>
          <a:p>
            <a:pPr lvl="1"/>
            <a:r>
              <a:rPr lang="en-US" dirty="0" smtClean="0"/>
              <a:t>Bullet 2 level – 18 point Arial Italic</a:t>
            </a:r>
          </a:p>
          <a:p>
            <a:pPr lvl="2"/>
            <a:r>
              <a:rPr lang="en-US" dirty="0" smtClean="0"/>
              <a:t>Bullet 3 level – Bullet 125% size text – 18 point Arial</a:t>
            </a:r>
          </a:p>
          <a:p>
            <a:pPr lvl="3"/>
            <a:r>
              <a:rPr lang="en-US" dirty="0" smtClean="0"/>
              <a:t>Bullet 4 level – 18 point Arial Italic</a:t>
            </a:r>
          </a:p>
          <a:p>
            <a:pPr lvl="4"/>
            <a:r>
              <a:rPr lang="en-US" dirty="0" smtClean="0"/>
              <a:t>Bullet 5 level – Bullet 100% size text – 18 point Arial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0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F_Left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318000" y="1371600"/>
            <a:ext cx="4140200" cy="38277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228600" y="1371600"/>
            <a:ext cx="3886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/>
              <a:t>Bullet 1 level – </a:t>
            </a:r>
            <a:r>
              <a:rPr lang="en-US" b="1" dirty="0" smtClean="0"/>
              <a:t>Bullet 130% size text </a:t>
            </a:r>
            <a:r>
              <a:rPr lang="en-US" dirty="0" smtClean="0"/>
              <a:t>– </a:t>
            </a:r>
            <a:r>
              <a:rPr lang="en-US" dirty="0"/>
              <a:t>Black, 20 point Arial</a:t>
            </a:r>
          </a:p>
          <a:p>
            <a:pPr lvl="1"/>
            <a:r>
              <a:rPr lang="en-US" dirty="0"/>
              <a:t>Bullet 2 level – 18 point Arial Italic</a:t>
            </a:r>
          </a:p>
          <a:p>
            <a:pPr lvl="2"/>
            <a:r>
              <a:rPr lang="en-US" dirty="0"/>
              <a:t>Bullet 3 level – Bullet 125% size text – 18 point Arial</a:t>
            </a:r>
          </a:p>
          <a:p>
            <a:pPr lvl="3"/>
            <a:r>
              <a:rPr lang="en-US" dirty="0"/>
              <a:t>Bullet 4 level – 18 point Arial Italic</a:t>
            </a:r>
          </a:p>
          <a:p>
            <a:pPr lvl="4"/>
            <a:r>
              <a:rPr lang="en-US" dirty="0"/>
              <a:t>Bullet 5 level – Bullet 100% size text – 18 point Arial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91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G_Right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215900" y="1422808"/>
            <a:ext cx="4140200" cy="38277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Drag picture to placeholder </a:t>
            </a:r>
            <a:br>
              <a:rPr lang="en-US" smtClean="0"/>
            </a:br>
            <a:r>
              <a:rPr lang="en-US" smtClean="0"/>
              <a:t>or click icon to add</a:t>
            </a:r>
            <a:endParaRPr lang="en-US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581130" y="1371600"/>
            <a:ext cx="3886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/>
              <a:t>Bullet 1 level – </a:t>
            </a:r>
            <a:r>
              <a:rPr lang="en-US" b="1" dirty="0" smtClean="0"/>
              <a:t>Bullet 130% size text </a:t>
            </a:r>
            <a:r>
              <a:rPr lang="en-US" dirty="0" smtClean="0"/>
              <a:t>– </a:t>
            </a:r>
            <a:r>
              <a:rPr lang="en-US" dirty="0"/>
              <a:t>Black, 20 point Arial</a:t>
            </a:r>
          </a:p>
          <a:p>
            <a:pPr lvl="1"/>
            <a:r>
              <a:rPr lang="en-US" dirty="0"/>
              <a:t>Bullet 2 level – 18 point Arial Italic</a:t>
            </a:r>
          </a:p>
          <a:p>
            <a:pPr lvl="2"/>
            <a:r>
              <a:rPr lang="en-US" dirty="0"/>
              <a:t>Bullet 3 level – Bullet 125% size text – 18 point Arial</a:t>
            </a:r>
          </a:p>
          <a:p>
            <a:pPr lvl="3"/>
            <a:r>
              <a:rPr lang="en-US" dirty="0"/>
              <a:t>Bullet 4 level – 18 point Arial Italic</a:t>
            </a:r>
          </a:p>
          <a:p>
            <a:pPr lvl="4"/>
            <a:r>
              <a:rPr lang="en-US" dirty="0"/>
              <a:t>Bullet 5 level – Bullet 100% size text – 18 point Arial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86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_Markings_U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600" y="1371600"/>
            <a:ext cx="8077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/>
              <a:t>Bullet 1 level – </a:t>
            </a:r>
            <a:r>
              <a:rPr lang="en-US" b="1" dirty="0" smtClean="0"/>
              <a:t>Bullet 130% size text </a:t>
            </a:r>
            <a:r>
              <a:rPr lang="en-US" dirty="0" smtClean="0"/>
              <a:t>– </a:t>
            </a:r>
            <a:r>
              <a:rPr lang="en-US" dirty="0"/>
              <a:t>Black, 20 point Arial</a:t>
            </a:r>
          </a:p>
          <a:p>
            <a:pPr lvl="1"/>
            <a:r>
              <a:rPr lang="en-US" dirty="0"/>
              <a:t>Bullet 2 level – 18 point Arial Italic</a:t>
            </a:r>
          </a:p>
          <a:p>
            <a:pPr lvl="2"/>
            <a:r>
              <a:rPr lang="en-US" dirty="0"/>
              <a:t>Bullet 3 level – Bullet 125% size text – 18 point Arial</a:t>
            </a:r>
          </a:p>
          <a:p>
            <a:pPr lvl="3"/>
            <a:r>
              <a:rPr lang="en-US" dirty="0"/>
              <a:t>Bullet 4 level – 18 point Arial Italic</a:t>
            </a:r>
          </a:p>
          <a:p>
            <a:pPr lvl="4"/>
            <a:r>
              <a:rPr lang="en-US" dirty="0"/>
              <a:t>Bullet 5 level – Bullet 100% size text – 18 point Arial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0"/>
            <a:ext cx="7312025" cy="278760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Arial Narrow"/>
                <a:cs typeface="Arial Narrow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 algn="ctr"/>
            <a:r>
              <a:rPr lang="en-US" sz="1200" b="1" smtClean="0">
                <a:latin typeface="Arial Narrow" pitchFamily="-112" charset="0"/>
              </a:rPr>
              <a:t>This Box is for Top-only Security Markings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433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_Markings_Upper_and_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6904" y="0"/>
            <a:ext cx="7312025" cy="27876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1" i="0" baseline="0">
                <a:latin typeface="Arial"/>
                <a:cs typeface="Arial"/>
              </a:defRPr>
            </a:lvl1pPr>
          </a:lstStyle>
          <a:p>
            <a:pPr lvl="0" algn="ctr"/>
            <a:r>
              <a:rPr lang="en-US" sz="1400" b="1" dirty="0" smtClean="0"/>
              <a:t>This Box is for Top- and Bottom-Level Security Markings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04800"/>
            <a:ext cx="8229600" cy="58159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 – Black 26 point Arial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85800"/>
            <a:ext cx="8229600" cy="609600"/>
          </a:xfrm>
          <a:prstGeom prst="rect">
            <a:avLst/>
          </a:prstGeom>
        </p:spPr>
        <p:txBody>
          <a:bodyPr vert="horz"/>
          <a:lstStyle>
            <a:lvl1pPr marL="3175" indent="-3175">
              <a:buNone/>
              <a:defRPr sz="2000" b="0" i="1">
                <a:solidFill>
                  <a:srgbClr val="6F6F7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–Gray, 20 point Arial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600" y="1371600"/>
            <a:ext cx="8077200" cy="4114800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/>
            </a:lvl1pPr>
            <a:lvl2pPr marL="517525" indent="-227013">
              <a:defRPr sz="1800"/>
            </a:lvl2pPr>
            <a:lvl3pPr marL="800100" indent="-176213">
              <a:buSzPct val="125000"/>
              <a:defRPr sz="1800"/>
            </a:lvl3pPr>
            <a:lvl4pPr marL="1201738" indent="-228600">
              <a:defRPr sz="1800"/>
            </a:lvl4pPr>
            <a:lvl5pPr marL="1430338" indent="-176213">
              <a:buFont typeface="Arial"/>
              <a:buChar char="•"/>
              <a:defRPr sz="1800"/>
            </a:lvl5pPr>
          </a:lstStyle>
          <a:p>
            <a:r>
              <a:rPr lang="en-US" dirty="0"/>
              <a:t>Bullet 1 level – </a:t>
            </a:r>
            <a:r>
              <a:rPr lang="en-US" b="1" dirty="0" smtClean="0"/>
              <a:t>Bullet 130% size text </a:t>
            </a:r>
            <a:r>
              <a:rPr lang="en-US" dirty="0" smtClean="0"/>
              <a:t>– </a:t>
            </a:r>
            <a:r>
              <a:rPr lang="en-US" dirty="0"/>
              <a:t>Black, 20 point Arial</a:t>
            </a:r>
          </a:p>
          <a:p>
            <a:pPr lvl="1"/>
            <a:r>
              <a:rPr lang="en-US" dirty="0"/>
              <a:t>Bullet 2 level – 18 point Arial Italic</a:t>
            </a:r>
          </a:p>
          <a:p>
            <a:pPr lvl="2"/>
            <a:r>
              <a:rPr lang="en-US" dirty="0"/>
              <a:t>Bullet 3 level – Bullet 125% size text – 18 point Arial</a:t>
            </a:r>
          </a:p>
          <a:p>
            <a:pPr lvl="3"/>
            <a:r>
              <a:rPr lang="en-US" dirty="0"/>
              <a:t>Bullet 4 level – 18 point Arial Italic</a:t>
            </a:r>
          </a:p>
          <a:p>
            <a:pPr lvl="4"/>
            <a:r>
              <a:rPr lang="en-US" dirty="0"/>
              <a:t>Bullet 5 level – Bullet 100% size text – 18 point Arial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06904" y="6589564"/>
            <a:ext cx="7312025" cy="27876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1" i="0">
                <a:latin typeface="Arial"/>
                <a:cs typeface="Arial"/>
              </a:defRPr>
            </a:lvl1pPr>
          </a:lstStyle>
          <a:p>
            <a:pPr lvl="0" algn="ctr"/>
            <a:r>
              <a:rPr lang="en-US" sz="1400" b="1" dirty="0" smtClean="0"/>
              <a:t>This Box is for Top- and Bottom-Level Security Markings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131304"/>
            <a:ext cx="7057542" cy="492125"/>
          </a:xfrm>
          <a:prstGeom prst="rect">
            <a:avLst/>
          </a:prstGeom>
        </p:spPr>
        <p:txBody>
          <a:bodyPr vert="horz"/>
          <a:lstStyle>
            <a:lvl1pPr marL="225425" indent="-225425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rgbClr val="98123D"/>
                </a:solidFill>
                <a:latin typeface="+mn-lt"/>
              </a:defRPr>
            </a:lvl1pPr>
          </a:lstStyle>
          <a:p>
            <a:r>
              <a:rPr lang="en-US" dirty="0"/>
              <a:t>&gt;	Key Point </a:t>
            </a:r>
            <a:r>
              <a:rPr lang="en-US" dirty="0" smtClean="0"/>
              <a:t>– Arial Italic, </a:t>
            </a:r>
            <a:r>
              <a:rPr lang="en-US" dirty="0"/>
              <a:t>16 </a:t>
            </a:r>
            <a:r>
              <a:rPr lang="en-US" dirty="0" smtClean="0"/>
              <a:t>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3.xml"/><Relationship Id="rId17" Type="http://schemas.openxmlformats.org/officeDocument/2006/relationships/theme" Target="../theme/theme2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theme" Target="../theme/theme4.xml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theme" Target="../theme/theme5.xml"/><Relationship Id="rId6" Type="http://schemas.openxmlformats.org/officeDocument/2006/relationships/image" Target="../media/image4.jpe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_logo_burgRGB.png"/>
          <p:cNvPicPr>
            <a:picLocks noChangeAspect="1"/>
          </p:cNvPicPr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493" y="6440444"/>
            <a:ext cx="1436068" cy="334232"/>
          </a:xfrm>
          <a:prstGeom prst="rect">
            <a:avLst/>
          </a:prstGeom>
          <a:noFill/>
        </p:spPr>
      </p:pic>
      <p:sp>
        <p:nvSpPr>
          <p:cNvPr id="5" name="Rectangle 43"/>
          <p:cNvSpPr>
            <a:spLocks noChangeArrowheads="1"/>
          </p:cNvSpPr>
          <p:nvPr/>
        </p:nvSpPr>
        <p:spPr bwMode="auto">
          <a:xfrm>
            <a:off x="296863" y="6058493"/>
            <a:ext cx="6934200" cy="57150"/>
          </a:xfrm>
          <a:prstGeom prst="rect">
            <a:avLst/>
          </a:prstGeom>
          <a:gradFill rotWithShape="0">
            <a:gsLst>
              <a:gs pos="0">
                <a:srgbClr val="82939B">
                  <a:alpha val="37000"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9183" y="6484601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14145BE-CC18-4145-962A-7F02CD48E99F}" type="slidenum">
              <a:rPr lang="en-US" sz="800" smtClean="0"/>
              <a:pPr algn="ctr"/>
              <a:t>‹#›</a:t>
            </a:fld>
            <a:endParaRPr lang="en-US" sz="800"/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257109" y="6522038"/>
            <a:ext cx="1683717" cy="32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>
              <a:lnSpc>
                <a:spcPts val="860"/>
              </a:lnSpc>
            </a:pPr>
            <a:r>
              <a:rPr lang="en-US" sz="800"/>
              <a:t>e-mail address</a:t>
            </a:r>
          </a:p>
          <a:p>
            <a:pPr>
              <a:lnSpc>
                <a:spcPts val="860"/>
              </a:lnSpc>
            </a:pPr>
            <a:r>
              <a:rPr lang="en-US" sz="800"/>
              <a:t>Department/subdivision name</a:t>
            </a:r>
          </a:p>
        </p:txBody>
      </p:sp>
    </p:spTree>
    <p:extLst>
      <p:ext uri="{BB962C8B-B14F-4D97-AF65-F5344CB8AC3E}">
        <p14:creationId xmlns:p14="http://schemas.microsoft.com/office/powerpoint/2010/main" val="335410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0" r:id="rId1"/>
    <p:sldLayoutId id="2147484750" r:id="rId2"/>
    <p:sldLayoutId id="2147484751" r:id="rId3"/>
    <p:sldLayoutId id="2147484759" r:id="rId4"/>
    <p:sldLayoutId id="2147484749" r:id="rId5"/>
    <p:sldLayoutId id="2147484752" r:id="rId6"/>
    <p:sldLayoutId id="2147484753" r:id="rId7"/>
    <p:sldLayoutId id="2147484754" r:id="rId8"/>
    <p:sldLayoutId id="2147484755" r:id="rId9"/>
    <p:sldLayoutId id="2147484738" r:id="rId10"/>
    <p:sldLayoutId id="2147484758" r:id="rId11"/>
    <p:sldLayoutId id="2147484739" r:id="rId12"/>
    <p:sldLayoutId id="2147484740" r:id="rId13"/>
    <p:sldLayoutId id="2147484756" r:id="rId14"/>
    <p:sldLayoutId id="2147484757" r:id="rId15"/>
    <p:sldLayoutId id="2147484735" r:id="rId16"/>
    <p:sldLayoutId id="2147484790" r:id="rId1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_logo_burgRGB.png"/>
          <p:cNvPicPr>
            <a:picLocks noChangeAspect="1"/>
          </p:cNvPicPr>
          <p:nvPr/>
        </p:nvPicPr>
        <p:blipFill>
          <a:blip r:embed="rId1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493" y="6440444"/>
            <a:ext cx="1436068" cy="3342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49183" y="6484601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14145BE-CC18-4145-962A-7F02CD48E99F}" type="slidenum">
              <a:rPr lang="en-US" sz="800" smtClean="0"/>
              <a:pPr algn="ctr"/>
              <a:t>‹#›</a:t>
            </a:fld>
            <a:endParaRPr lang="en-US" sz="800"/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257109" y="6522038"/>
            <a:ext cx="1683717" cy="32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>
              <a:lnSpc>
                <a:spcPts val="860"/>
              </a:lnSpc>
            </a:pPr>
            <a:r>
              <a:rPr lang="en-US" sz="800"/>
              <a:t>e-mail address</a:t>
            </a:r>
          </a:p>
          <a:p>
            <a:pPr>
              <a:lnSpc>
                <a:spcPts val="860"/>
              </a:lnSpc>
            </a:pPr>
            <a:r>
              <a:rPr lang="en-US" sz="800"/>
              <a:t>Department/subdivision name</a:t>
            </a:r>
          </a:p>
        </p:txBody>
      </p:sp>
    </p:spTree>
    <p:extLst>
      <p:ext uri="{BB962C8B-B14F-4D97-AF65-F5344CB8AC3E}">
        <p14:creationId xmlns:p14="http://schemas.microsoft.com/office/powerpoint/2010/main" val="183891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1" r:id="rId1"/>
    <p:sldLayoutId id="2147484762" r:id="rId2"/>
    <p:sldLayoutId id="2147484763" r:id="rId3"/>
    <p:sldLayoutId id="2147484764" r:id="rId4"/>
    <p:sldLayoutId id="2147484765" r:id="rId5"/>
    <p:sldLayoutId id="2147484766" r:id="rId6"/>
    <p:sldLayoutId id="2147484767" r:id="rId7"/>
    <p:sldLayoutId id="2147484768" r:id="rId8"/>
    <p:sldLayoutId id="2147484769" r:id="rId9"/>
    <p:sldLayoutId id="2147484771" r:id="rId10"/>
    <p:sldLayoutId id="2147484772" r:id="rId11"/>
    <p:sldLayoutId id="2147484773" r:id="rId12"/>
    <p:sldLayoutId id="2147484774" r:id="rId13"/>
    <p:sldLayoutId id="2147484770" r:id="rId14"/>
    <p:sldLayoutId id="2147484775" r:id="rId15"/>
    <p:sldLayoutId id="2147484776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5735F-7844-AC47-BD94-642662A72748}" type="datetime1">
              <a:rPr lang="en-US" smtClean="0"/>
              <a:pPr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35E64-ABA0-444E-943F-E449928CD4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3"/>
          <p:cNvSpPr txBox="1">
            <a:spLocks/>
          </p:cNvSpPr>
          <p:nvPr/>
        </p:nvSpPr>
        <p:spPr>
          <a:xfrm>
            <a:off x="228600" y="6492875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2014 The Aerospace Corporation</a:t>
            </a:r>
            <a:endParaRPr kumimoji="0" lang="en-US" sz="9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703" r:id="rId2"/>
    <p:sldLayoutId id="2147484076" r:id="rId3"/>
    <p:sldLayoutId id="2147484078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FG-060622-005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752" y="5687633"/>
            <a:ext cx="978441" cy="996729"/>
          </a:xfrm>
          <a:prstGeom prst="rect">
            <a:avLst/>
          </a:prstGeom>
        </p:spPr>
      </p:pic>
      <p:grpSp>
        <p:nvGrpSpPr>
          <p:cNvPr id="11" name="Group 13"/>
          <p:cNvGrpSpPr/>
          <p:nvPr/>
        </p:nvGrpSpPr>
        <p:grpSpPr>
          <a:xfrm>
            <a:off x="0" y="0"/>
            <a:ext cx="9144001" cy="5508192"/>
            <a:chOff x="0" y="0"/>
            <a:chExt cx="9144001" cy="5508192"/>
          </a:xfrm>
        </p:grpSpPr>
        <p:pic>
          <p:nvPicPr>
            <p:cNvPr id="12" name="Picture 11" descr="CoBrand_title_bckgd.jp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144000" cy="5508192"/>
            </a:xfrm>
            <a:prstGeom prst="rect">
              <a:avLst/>
            </a:prstGeom>
          </p:spPr>
        </p:pic>
        <p:pic>
          <p:nvPicPr>
            <p:cNvPr id="13" name="Picture 12" descr="atmsphrc_arc_white.png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3058647" y="0"/>
              <a:ext cx="6085354" cy="4018729"/>
            </a:xfrm>
            <a:prstGeom prst="rect">
              <a:avLst/>
            </a:prstGeom>
          </p:spPr>
        </p:pic>
      </p:grpSp>
      <p:sp>
        <p:nvSpPr>
          <p:cNvPr id="10" name="Date Placeholder 3"/>
          <p:cNvSpPr txBox="1">
            <a:spLocks/>
          </p:cNvSpPr>
          <p:nvPr/>
        </p:nvSpPr>
        <p:spPr>
          <a:xfrm>
            <a:off x="228600" y="516361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2014 The Aerospace Corporation</a:t>
            </a:r>
            <a:endParaRPr kumimoji="0" lang="en-US" sz="9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787243" y="5657781"/>
            <a:ext cx="5140332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1450" indent="-171450">
              <a:spcBef>
                <a:spcPct val="20000"/>
              </a:spcBef>
              <a:buSzPct val="130000"/>
              <a:buFont typeface="Arial"/>
              <a:buChar char="•"/>
            </a:pPr>
            <a:r>
              <a:rPr lang="en-US" sz="1200" smtClean="0">
                <a:solidFill>
                  <a:srgbClr val="FF0000"/>
                </a:solidFill>
              </a:rPr>
              <a:t>This</a:t>
            </a:r>
            <a:r>
              <a:rPr lang="en-US" sz="1200" baseline="0" smtClean="0">
                <a:solidFill>
                  <a:srgbClr val="FF0000"/>
                </a:solidFill>
              </a:rPr>
              <a:t> slide master is used for cobranding with t</a:t>
            </a:r>
            <a:r>
              <a:rPr lang="en-US" sz="1200" smtClean="0">
                <a:solidFill>
                  <a:srgbClr val="FF0000"/>
                </a:solidFill>
              </a:rPr>
              <a:t>he </a:t>
            </a:r>
            <a:r>
              <a:rPr lang="en-US" sz="1200">
                <a:solidFill>
                  <a:srgbClr val="FF0000"/>
                </a:solidFill>
              </a:rPr>
              <a:t>logos of our </a:t>
            </a:r>
            <a:r>
              <a:rPr lang="en-US" sz="1200" smtClean="0">
                <a:solidFill>
                  <a:srgbClr val="FF0000"/>
                </a:solidFill>
              </a:rPr>
              <a:t>partners </a:t>
            </a:r>
          </a:p>
          <a:p>
            <a:pPr marL="171450" indent="-171450">
              <a:spcBef>
                <a:spcPct val="20000"/>
              </a:spcBef>
              <a:buSzPct val="130000"/>
              <a:buFont typeface="Arial"/>
              <a:buChar char="•"/>
            </a:pPr>
            <a:r>
              <a:rPr lang="en-US" sz="1200" smtClean="0">
                <a:solidFill>
                  <a:srgbClr val="FF0000"/>
                </a:solidFill>
              </a:rPr>
              <a:t>Please go</a:t>
            </a:r>
            <a:r>
              <a:rPr lang="en-US" sz="1200" baseline="0" smtClean="0">
                <a:solidFill>
                  <a:srgbClr val="FF0000"/>
                </a:solidFill>
              </a:rPr>
              <a:t> to the slide master, insert the appropriate partner logo(s), and delete this text (for additional instructions, see the </a:t>
            </a:r>
            <a:r>
              <a:rPr lang="en-US" sz="1200" i="1" baseline="0" smtClean="0">
                <a:solidFill>
                  <a:srgbClr val="FF0000"/>
                </a:solidFill>
              </a:rPr>
              <a:t>Aerospace PPT User Guide</a:t>
            </a:r>
            <a:r>
              <a:rPr lang="en-US" sz="1200" i="0" baseline="0" smtClean="0">
                <a:solidFill>
                  <a:srgbClr val="FF0000"/>
                </a:solidFill>
              </a:rPr>
              <a:t>)</a:t>
            </a:r>
            <a:endParaRPr lang="en-US" sz="1200" i="0" smtClean="0">
              <a:solidFill>
                <a:srgbClr val="FF0000"/>
              </a:solidFill>
            </a:endParaRPr>
          </a:p>
          <a:p>
            <a:pPr marL="171450" indent="-171450">
              <a:spcBef>
                <a:spcPct val="20000"/>
              </a:spcBef>
              <a:buSzPct val="130000"/>
              <a:buFont typeface="Arial"/>
              <a:buChar char="•"/>
            </a:pPr>
            <a:r>
              <a:rPr lang="en-US" sz="1200" smtClean="0">
                <a:solidFill>
                  <a:srgbClr val="FF0000"/>
                </a:solidFill>
              </a:rPr>
              <a:t>Only the Aerospace logo</a:t>
            </a:r>
            <a:r>
              <a:rPr lang="en-US" sz="1200" baseline="0" smtClean="0">
                <a:solidFill>
                  <a:srgbClr val="FF0000"/>
                </a:solidFill>
              </a:rPr>
              <a:t> should appear in the </a:t>
            </a:r>
            <a:r>
              <a:rPr lang="en-US" sz="1200">
                <a:solidFill>
                  <a:srgbClr val="FF0000"/>
                </a:solidFill>
              </a:rPr>
              <a:t>body </a:t>
            </a:r>
            <a:r>
              <a:rPr lang="en-US" sz="1200" smtClean="0">
                <a:solidFill>
                  <a:srgbClr val="FF0000"/>
                </a:solidFill>
              </a:rPr>
              <a:t>of the </a:t>
            </a:r>
            <a:r>
              <a:rPr lang="en-US" sz="1200">
                <a:solidFill>
                  <a:srgbClr val="FF0000"/>
                </a:solidFill>
              </a:rPr>
              <a:t>presentation</a:t>
            </a:r>
            <a:endParaRPr lang="en-US" sz="1200"/>
          </a:p>
        </p:txBody>
      </p:sp>
      <p:sp>
        <p:nvSpPr>
          <p:cNvPr id="2" name="Oval 1"/>
          <p:cNvSpPr/>
          <p:nvPr userDrawn="1"/>
        </p:nvSpPr>
        <p:spPr>
          <a:xfrm>
            <a:off x="355290" y="5714685"/>
            <a:ext cx="854194" cy="869297"/>
          </a:xfrm>
          <a:prstGeom prst="ellipse">
            <a:avLst/>
          </a:prstGeom>
          <a:solidFill>
            <a:srgbClr val="B2B2B3"/>
          </a:solidFill>
          <a:ln w="6350" cmpd="sng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2804528" y="5714685"/>
            <a:ext cx="854194" cy="869297"/>
          </a:xfrm>
          <a:prstGeom prst="ellipse">
            <a:avLst/>
          </a:prstGeom>
          <a:solidFill>
            <a:srgbClr val="B2B2B3"/>
          </a:solidFill>
          <a:ln w="6350" cmpd="sng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9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5735F-7844-AC47-BD94-642662A72748}" type="datetime1">
              <a:rPr lang="en-US" smtClean="0"/>
              <a:pPr/>
              <a:t>5/31/16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35E64-ABA0-444E-943F-E449928CD4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3"/>
          <p:cNvSpPr txBox="1">
            <a:spLocks/>
          </p:cNvSpPr>
          <p:nvPr/>
        </p:nvSpPr>
        <p:spPr>
          <a:xfrm>
            <a:off x="228600" y="6492875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2014 The Aerospace Corporation</a:t>
            </a:r>
            <a:endParaRPr kumimoji="0" lang="en-US" sz="9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TAI.png"/>
          <p:cNvPicPr>
            <a:picLocks noChangeAspect="1"/>
          </p:cNvPicPr>
          <p:nvPr userDrawn="1"/>
        </p:nvPicPr>
        <p:blipFill>
          <a:blip r:embed="rId7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8818" y="190018"/>
            <a:ext cx="5351931" cy="47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3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6" r:id="rId1"/>
    <p:sldLayoutId id="2147484787" r:id="rId2"/>
    <p:sldLayoutId id="2147484788" r:id="rId3"/>
    <p:sldLayoutId id="2147484789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00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3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First Look AT RENU2 PMT DATA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James Hecht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SSAL</a:t>
            </a:r>
          </a:p>
          <a:p>
            <a:r>
              <a:rPr lang="en-US" dirty="0" smtClean="0"/>
              <a:t>The Aerospace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61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6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03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6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9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6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69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0"/>
            <a:ext cx="8690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07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6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30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6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85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6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89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-250372"/>
            <a:ext cx="9070098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12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63" y="367991"/>
            <a:ext cx="5163457" cy="41289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27" y="4363352"/>
            <a:ext cx="90133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If  1 sec fluctuation then 6300 is reduced by  about a factor of 110 compared to 5577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But 6300/5577 model is about 30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So 5577/6300 should be </a:t>
            </a:r>
            <a:r>
              <a:rPr lang="en-US" smtClean="0"/>
              <a:t>about </a:t>
            </a:r>
            <a:r>
              <a:rPr lang="en-US"/>
              <a:t>4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Measured 5577/6300 is about 4 to 5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Implies short time scale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 addition 6300 is reduced by a factor of about </a:t>
            </a:r>
            <a:r>
              <a:rPr lang="en-US" dirty="0" smtClean="0"/>
              <a:t>1000 </a:t>
            </a:r>
            <a:r>
              <a:rPr lang="en-US" dirty="0"/>
              <a:t>implies about 0.1 to 0.2 </a:t>
            </a:r>
            <a:r>
              <a:rPr lang="en-US" dirty="0" smtClean="0"/>
              <a:t>s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5577 is reduced by about a factor of 10 implies about 0.1 s fluctuation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8332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6300/5577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976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6553199"/>
            <a:ext cx="2133600" cy="168275"/>
          </a:xfrm>
        </p:spPr>
        <p:txBody>
          <a:bodyPr/>
          <a:lstStyle/>
          <a:p>
            <a:fld id="{44F97330-85CF-A849-AD16-B63F33061E3B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266700" y="693738"/>
            <a:ext cx="5791200" cy="282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/>
            <a:r>
              <a:rPr lang="en-US" sz="1400" b="1" dirty="0">
                <a:solidFill>
                  <a:srgbClr val="800000"/>
                </a:solidFill>
              </a:rPr>
              <a:t>Overview: </a:t>
            </a:r>
          </a:p>
          <a:p>
            <a:pPr marL="168275" indent="-168275">
              <a:lnSpc>
                <a:spcPct val="90000"/>
              </a:lnSpc>
              <a:spcBef>
                <a:spcPct val="25000"/>
              </a:spcBef>
              <a:buSzPct val="130000"/>
              <a:buFont typeface="Times" charset="0"/>
              <a:buChar char="•"/>
            </a:pPr>
            <a:r>
              <a:rPr lang="en-US" sz="1200" dirty="0"/>
              <a:t>Measure Zenith Brightness of 3 </a:t>
            </a:r>
            <a:r>
              <a:rPr lang="en-US" sz="1200" dirty="0" err="1"/>
              <a:t>auroral</a:t>
            </a:r>
            <a:r>
              <a:rPr lang="en-US" sz="1200" dirty="0"/>
              <a:t> features. </a:t>
            </a:r>
          </a:p>
          <a:p>
            <a:pPr lvl="1" indent="-173038">
              <a:lnSpc>
                <a:spcPct val="90000"/>
              </a:lnSpc>
              <a:spcBef>
                <a:spcPct val="25000"/>
              </a:spcBef>
              <a:buSzPct val="130000"/>
              <a:buFont typeface="Times" charset="0"/>
              <a:buChar char="•"/>
            </a:pPr>
            <a:r>
              <a:rPr lang="en-US" sz="1200" dirty="0"/>
              <a:t>391.4 nm - N</a:t>
            </a:r>
            <a:r>
              <a:rPr lang="en-US" sz="1000" baseline="-11000" dirty="0"/>
              <a:t>2</a:t>
            </a:r>
            <a:r>
              <a:rPr lang="en-US" sz="1200" baseline="30000" dirty="0"/>
              <a:t>+  </a:t>
            </a:r>
            <a:r>
              <a:rPr lang="en-US" sz="1200" dirty="0"/>
              <a:t>Resonance scattering</a:t>
            </a:r>
          </a:p>
          <a:p>
            <a:pPr lvl="3">
              <a:lnSpc>
                <a:spcPct val="90000"/>
              </a:lnSpc>
              <a:spcBef>
                <a:spcPct val="25000"/>
              </a:spcBef>
              <a:buSzPct val="130000"/>
              <a:buFont typeface="Times" charset="0"/>
              <a:buChar char="•"/>
            </a:pPr>
            <a:r>
              <a:rPr lang="en-US" sz="1200" dirty="0"/>
              <a:t> Significant emission above 350 km</a:t>
            </a:r>
          </a:p>
          <a:p>
            <a:pPr lvl="3">
              <a:lnSpc>
                <a:spcPct val="90000"/>
              </a:lnSpc>
              <a:spcBef>
                <a:spcPct val="25000"/>
              </a:spcBef>
              <a:buSzPct val="130000"/>
              <a:buFont typeface="Times" charset="0"/>
              <a:buChar char="•"/>
            </a:pPr>
            <a:r>
              <a:rPr lang="en-US" sz="1200" dirty="0"/>
              <a:t> N</a:t>
            </a:r>
            <a:r>
              <a:rPr lang="en-US" sz="1200" baseline="-11000" dirty="0"/>
              <a:t>2</a:t>
            </a:r>
            <a:r>
              <a:rPr lang="en-US" sz="1200" dirty="0" smtClean="0"/>
              <a:t>, O, and electron densities, </a:t>
            </a:r>
            <a:r>
              <a:rPr lang="en-US" sz="1200" dirty="0"/>
              <a:t>electron and solar  </a:t>
            </a:r>
            <a:r>
              <a:rPr lang="en-US" sz="1200" dirty="0" smtClean="0"/>
              <a:t>flux</a:t>
            </a:r>
            <a:endParaRPr lang="en-US" sz="1200" dirty="0"/>
          </a:p>
          <a:p>
            <a:pPr lvl="1" indent="-173038">
              <a:lnSpc>
                <a:spcPct val="90000"/>
              </a:lnSpc>
              <a:spcBef>
                <a:spcPct val="25000"/>
              </a:spcBef>
              <a:buSzPct val="130000"/>
              <a:buFont typeface="Times" charset="0"/>
              <a:buChar char="•"/>
            </a:pPr>
            <a:r>
              <a:rPr lang="en-US" sz="1200" dirty="0"/>
              <a:t>630.0 nm - electron flux +</a:t>
            </a:r>
            <a:r>
              <a:rPr lang="en-US" sz="1200" dirty="0" smtClean="0"/>
              <a:t>O  (</a:t>
            </a:r>
            <a:r>
              <a:rPr lang="en-US" sz="1200" smtClean="0"/>
              <a:t>lifetime </a:t>
            </a:r>
            <a:r>
              <a:rPr lang="en-US" sz="1200" smtClean="0"/>
              <a:t> ~110 </a:t>
            </a:r>
            <a:r>
              <a:rPr lang="en-US" sz="1200" dirty="0" smtClean="0"/>
              <a:t>s)</a:t>
            </a:r>
            <a:endParaRPr lang="en-US" sz="1200" dirty="0"/>
          </a:p>
          <a:p>
            <a:pPr lvl="3">
              <a:lnSpc>
                <a:spcPct val="90000"/>
              </a:lnSpc>
              <a:spcBef>
                <a:spcPct val="25000"/>
              </a:spcBef>
              <a:buSzPct val="130000"/>
              <a:buFont typeface="Times" charset="0"/>
              <a:buChar char="•"/>
            </a:pPr>
            <a:r>
              <a:rPr lang="en-US" sz="1200" dirty="0"/>
              <a:t> Significant emission above 350 km</a:t>
            </a:r>
          </a:p>
          <a:p>
            <a:pPr lvl="3">
              <a:lnSpc>
                <a:spcPct val="90000"/>
              </a:lnSpc>
              <a:spcBef>
                <a:spcPct val="25000"/>
              </a:spcBef>
              <a:buSzPct val="130000"/>
              <a:buFont typeface="Times" charset="0"/>
              <a:buChar char="•"/>
            </a:pPr>
            <a:r>
              <a:rPr lang="en-US" sz="1200" dirty="0"/>
              <a:t> Stronger </a:t>
            </a:r>
            <a:r>
              <a:rPr lang="en-US" sz="1200" dirty="0" smtClean="0"/>
              <a:t>background</a:t>
            </a:r>
          </a:p>
          <a:p>
            <a:pPr lvl="1" indent="-173038">
              <a:lnSpc>
                <a:spcPct val="90000"/>
              </a:lnSpc>
              <a:spcBef>
                <a:spcPct val="25000"/>
              </a:spcBef>
              <a:buSzPct val="130000"/>
              <a:buFont typeface="Times" charset="0"/>
              <a:buChar char="•"/>
            </a:pPr>
            <a:r>
              <a:rPr lang="en-US" sz="1200" dirty="0" smtClean="0"/>
              <a:t>557.7 nm – electron </a:t>
            </a:r>
            <a:r>
              <a:rPr lang="en-US" sz="1200" dirty="0" err="1" smtClean="0"/>
              <a:t>flux+O</a:t>
            </a:r>
            <a:r>
              <a:rPr lang="en-US" sz="1200" dirty="0" smtClean="0"/>
              <a:t> (above 250 km), N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+O  (</a:t>
            </a:r>
            <a:r>
              <a:rPr lang="en-US" sz="1200" dirty="0" smtClean="0"/>
              <a:t>lifetime ~ 1 s)</a:t>
            </a:r>
            <a:endParaRPr lang="en-US" sz="1200" dirty="0" smtClean="0"/>
          </a:p>
          <a:p>
            <a:pPr marL="1539875" lvl="3" indent="-168275">
              <a:lnSpc>
                <a:spcPct val="90000"/>
              </a:lnSpc>
              <a:spcBef>
                <a:spcPct val="25000"/>
              </a:spcBef>
              <a:buSzPct val="130000"/>
              <a:buFont typeface="Times" charset="0"/>
              <a:buChar char="•"/>
            </a:pPr>
            <a:r>
              <a:rPr lang="en-US" sz="1200" dirty="0" smtClean="0"/>
              <a:t>O, N2</a:t>
            </a:r>
          </a:p>
          <a:p>
            <a:pPr marL="168275" indent="-168275">
              <a:lnSpc>
                <a:spcPct val="90000"/>
              </a:lnSpc>
              <a:spcBef>
                <a:spcPct val="25000"/>
              </a:spcBef>
              <a:buSzPct val="130000"/>
              <a:buFont typeface="Times" charset="0"/>
              <a:buChar char="•"/>
            </a:pPr>
            <a:r>
              <a:rPr lang="en-US" sz="1200" dirty="0" smtClean="0"/>
              <a:t>O</a:t>
            </a:r>
            <a:r>
              <a:rPr lang="en-US" sz="1200" dirty="0"/>
              <a:t>/N2  ratio</a:t>
            </a:r>
          </a:p>
          <a:p>
            <a:pPr lvl="1" indent="-173038">
              <a:lnSpc>
                <a:spcPct val="90000"/>
              </a:lnSpc>
              <a:spcBef>
                <a:spcPct val="25000"/>
              </a:spcBef>
              <a:buSzPct val="130000"/>
              <a:buFont typeface="Times" charset="0"/>
              <a:buChar char="•"/>
            </a:pPr>
            <a:r>
              <a:rPr lang="en-US" sz="1200" dirty="0"/>
              <a:t>Need auxiliary Rocket and Radar Data</a:t>
            </a:r>
          </a:p>
          <a:p>
            <a:pPr marL="168275" indent="-168275"/>
            <a:endParaRPr lang="en-US" sz="1200" dirty="0"/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266700" y="3436938"/>
            <a:ext cx="42433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68275" indent="-168275">
              <a:buSzPct val="120000"/>
              <a:buFont typeface="Times" charset="0"/>
              <a:buChar char="•"/>
              <a:tabLst>
                <a:tab pos="1490663" algn="l"/>
              </a:tabLst>
            </a:pPr>
            <a:endParaRPr lang="en-US" sz="1200" smtClean="0"/>
          </a:p>
          <a:p>
            <a:pPr marL="168275" indent="-168275">
              <a:buSzPct val="120000"/>
              <a:buFont typeface="Times" charset="0"/>
              <a:buChar char="•"/>
              <a:tabLst>
                <a:tab pos="1490663" algn="l"/>
              </a:tabLst>
            </a:pPr>
            <a:endParaRPr lang="en-US" sz="1200"/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4586288" y="3525838"/>
            <a:ext cx="42703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68275" indent="-168275">
              <a:buSzPct val="120000"/>
              <a:buFont typeface="Times" charset="0"/>
              <a:buNone/>
            </a:pPr>
            <a:endParaRPr lang="en-US" sz="1300"/>
          </a:p>
          <a:p>
            <a:pPr marL="168275" indent="-168275">
              <a:buSzPct val="120000"/>
              <a:buFont typeface="Times" charset="0"/>
              <a:buChar char="•"/>
            </a:pPr>
            <a:endParaRPr lang="en-US" sz="1300"/>
          </a:p>
          <a:p>
            <a:pPr marL="168275" indent="-168275">
              <a:buSzPct val="120000"/>
              <a:buFont typeface="Times" charset="0"/>
              <a:buChar char="•"/>
            </a:pPr>
            <a:endParaRPr lang="en-US" sz="1300"/>
          </a:p>
          <a:p>
            <a:pPr marL="168275" indent="-168275">
              <a:buSzPct val="120000"/>
              <a:buFont typeface="Times" charset="0"/>
              <a:buChar char="•"/>
            </a:pPr>
            <a:endParaRPr lang="en-US" sz="1300"/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273050" y="6083300"/>
            <a:ext cx="8718550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68275" indent="-168275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20000"/>
              <a:tabLst>
                <a:tab pos="1490663" algn="l"/>
              </a:tabLst>
            </a:pPr>
            <a:r>
              <a:rPr lang="en-US" sz="1400" b="1" smtClean="0">
                <a:solidFill>
                  <a:srgbClr val="800000"/>
                </a:solidFill>
              </a:rPr>
              <a:t>                                                                                                                          Point </a:t>
            </a:r>
            <a:r>
              <a:rPr lang="en-US" sz="1400" b="1">
                <a:solidFill>
                  <a:srgbClr val="800000"/>
                </a:solidFill>
              </a:rPr>
              <a:t>of Contact: </a:t>
            </a:r>
            <a:r>
              <a:rPr lang="en-US" sz="1300"/>
              <a:t>James Hecht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290513" y="0"/>
            <a:ext cx="8561387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600">
                <a:solidFill>
                  <a:schemeClr val="tx2"/>
                </a:solidFill>
              </a:rPr>
              <a:t>Aerospace Photometer Experiment</a:t>
            </a:r>
          </a:p>
        </p:txBody>
      </p:sp>
      <p:graphicFrame>
        <p:nvGraphicFramePr>
          <p:cNvPr id="173068" name="Object 12"/>
          <p:cNvGraphicFramePr>
            <a:graphicFrameLocks noChangeAspect="1"/>
          </p:cNvGraphicFramePr>
          <p:nvPr/>
        </p:nvGraphicFramePr>
        <p:xfrm>
          <a:off x="5913438" y="812800"/>
          <a:ext cx="2919412" cy="382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ocument" r:id="rId4" imgW="2919984" imgH="3825240" progId="Word.Document.8">
                  <p:embed/>
                </p:oleObj>
              </mc:Choice>
              <mc:Fallback>
                <p:oleObj name="Document" r:id="rId4" imgW="2919984" imgH="38252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3438" y="812800"/>
                        <a:ext cx="2919412" cy="382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2887" y="3365958"/>
            <a:ext cx="3967753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8275" indent="-168275"/>
            <a:r>
              <a:rPr lang="en-US" sz="1400" b="1">
                <a:solidFill>
                  <a:srgbClr val="800000"/>
                </a:solidFill>
              </a:rPr>
              <a:t>Description:</a:t>
            </a:r>
          </a:p>
          <a:p>
            <a:pPr marL="168275" indent="-168275">
              <a:buSzPct val="120000"/>
              <a:buFont typeface="Times" charset="0"/>
              <a:buChar char="•"/>
            </a:pPr>
            <a:r>
              <a:rPr lang="en-US" sz="1200"/>
              <a:t>3 Filters </a:t>
            </a:r>
            <a:r>
              <a:rPr lang="en-US" sz="1200" err="1"/>
              <a:t>bandpasses</a:t>
            </a:r>
            <a:r>
              <a:rPr lang="en-US" sz="1200"/>
              <a:t> to isolate auroral features</a:t>
            </a:r>
          </a:p>
          <a:p>
            <a:pPr marL="168275" indent="-168275">
              <a:buSzPct val="120000"/>
              <a:buFont typeface="Times" charset="0"/>
              <a:buChar char="•"/>
            </a:pPr>
            <a:r>
              <a:rPr lang="en-US" sz="1200"/>
              <a:t>Sunshades to eliminate unwanted solar photons</a:t>
            </a:r>
          </a:p>
          <a:p>
            <a:pPr marL="168275" indent="-168275"/>
            <a:r>
              <a:rPr lang="en-US" sz="1200">
                <a:solidFill>
                  <a:srgbClr val="000000"/>
                </a:solidFill>
                <a:latin typeface="Geneva" charset="0"/>
              </a:rPr>
              <a:t>		</a:t>
            </a:r>
            <a:r>
              <a:rPr lang="en-US" sz="1200">
                <a:solidFill>
                  <a:srgbClr val="000000"/>
                </a:solidFill>
              </a:rPr>
              <a:t>Angle        Power Exiting  (Watts)</a:t>
            </a:r>
          </a:p>
          <a:p>
            <a:pPr marL="168275" indent="-168275"/>
            <a:r>
              <a:rPr lang="en-US" sz="1200">
                <a:solidFill>
                  <a:srgbClr val="000000"/>
                </a:solidFill>
              </a:rPr>
              <a:t>		50                  1.9e-10</a:t>
            </a:r>
          </a:p>
          <a:p>
            <a:pPr marL="168275" indent="-168275"/>
            <a:r>
              <a:rPr lang="en-US" sz="1200">
                <a:solidFill>
                  <a:srgbClr val="000000"/>
                </a:solidFill>
              </a:rPr>
              <a:t>		55                  2.6e-12</a:t>
            </a:r>
          </a:p>
          <a:p>
            <a:pPr marL="168275" indent="-168275"/>
            <a:r>
              <a:rPr lang="en-US" sz="1200">
                <a:solidFill>
                  <a:srgbClr val="000000"/>
                </a:solidFill>
              </a:rPr>
              <a:t>		65                  1.9e-12</a:t>
            </a:r>
          </a:p>
          <a:p>
            <a:pPr marL="168275" indent="-168275"/>
            <a:r>
              <a:rPr lang="en-US" sz="1200">
                <a:solidFill>
                  <a:srgbClr val="000000"/>
                </a:solidFill>
              </a:rPr>
              <a:t>		70                  9.1e-13</a:t>
            </a:r>
            <a:endParaRPr lang="en-US" sz="1200"/>
          </a:p>
          <a:p>
            <a:pPr marL="168275" indent="-168275">
              <a:buSzPct val="120000"/>
              <a:buFont typeface="Times" charset="0"/>
              <a:buChar char="•"/>
            </a:pPr>
            <a:r>
              <a:rPr lang="en-US" sz="1200"/>
              <a:t>Fiber Optic Cables transmit photons from Sunshades</a:t>
            </a:r>
          </a:p>
          <a:p>
            <a:pPr marL="168275" indent="-168275">
              <a:buSzPct val="120000"/>
              <a:buFont typeface="Times" charset="0"/>
              <a:buChar char="•"/>
            </a:pPr>
            <a:r>
              <a:rPr lang="en-US" sz="1200"/>
              <a:t>3 PMTs to measure photons</a:t>
            </a:r>
          </a:p>
          <a:p>
            <a:pPr marL="168275" indent="-168275">
              <a:buSzPct val="120000"/>
              <a:buFont typeface="Times" charset="0"/>
              <a:buChar char="•"/>
            </a:pPr>
            <a:r>
              <a:rPr lang="en-US" sz="1200"/>
              <a:t>PMTS in Aluminum Block</a:t>
            </a:r>
          </a:p>
          <a:p>
            <a:pPr marL="461963" lvl="1" indent="-177800">
              <a:buSzPct val="120000"/>
              <a:buFont typeface="Times" charset="0"/>
              <a:buChar char="•"/>
            </a:pPr>
            <a:r>
              <a:rPr lang="en-US" sz="1200"/>
              <a:t>Block Cooled by  LN2 on ground</a:t>
            </a:r>
          </a:p>
          <a:p>
            <a:pPr marL="461963" lvl="1" indent="-177800">
              <a:buSzPct val="120000"/>
              <a:buFont typeface="Times" charset="0"/>
              <a:buChar char="•"/>
            </a:pPr>
            <a:r>
              <a:rPr lang="en-US" sz="1200"/>
              <a:t>Thermal Mass keeps PMTs cool during flight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" y="3209286"/>
            <a:ext cx="9143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Emission Lifetime (tau)  then N(t)=N(0)</a:t>
            </a:r>
            <a:r>
              <a:rPr lang="en-US" dirty="0" err="1" smtClean="0"/>
              <a:t>exp</a:t>
            </a:r>
            <a:r>
              <a:rPr lang="en-US" dirty="0" smtClean="0"/>
              <a:t>(-t/tau)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Examples for tau of 100 s (1 Rayleigh is 10^6 </a:t>
            </a:r>
            <a:r>
              <a:rPr lang="en-US" dirty="0" err="1" smtClean="0"/>
              <a:t>ph</a:t>
            </a:r>
            <a:r>
              <a:rPr lang="en-US" dirty="0" smtClean="0"/>
              <a:t>/cm2-s)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Excitation lasts 1 s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dirty="0" smtClean="0"/>
              <a:t>During first second only 1% emit</a:t>
            </a:r>
          </a:p>
          <a:p>
            <a:pPr marL="2114550" lvl="4" indent="-285750">
              <a:buFont typeface="Arial" charset="0"/>
              <a:buChar char="•"/>
            </a:pPr>
            <a:r>
              <a:rPr lang="en-US" dirty="0" smtClean="0"/>
              <a:t>So brightness in </a:t>
            </a:r>
            <a:r>
              <a:rPr lang="en-US" dirty="0" err="1"/>
              <a:t>R</a:t>
            </a:r>
            <a:r>
              <a:rPr lang="en-US" dirty="0" err="1" smtClean="0"/>
              <a:t>ayleighs</a:t>
            </a:r>
            <a:r>
              <a:rPr lang="en-US" dirty="0" smtClean="0"/>
              <a:t> is reduced by 100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dirty="0" smtClean="0"/>
              <a:t>In 100 s  about (e-1)/e emit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Excitation lasts </a:t>
            </a:r>
            <a:r>
              <a:rPr lang="en-US" dirty="0" smtClean="0"/>
              <a:t>100 s or longer</a:t>
            </a:r>
            <a:endParaRPr lang="en-US" dirty="0"/>
          </a:p>
          <a:p>
            <a:pPr marL="1657350" lvl="3" indent="-285750">
              <a:buFont typeface="Arial" charset="0"/>
              <a:buChar char="•"/>
            </a:pPr>
            <a:r>
              <a:rPr lang="en-US" dirty="0"/>
              <a:t>During first second only 1% </a:t>
            </a:r>
            <a:r>
              <a:rPr lang="en-US" dirty="0" smtClean="0"/>
              <a:t>emit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dirty="0" smtClean="0"/>
              <a:t>After about 100 s steady state is achieved</a:t>
            </a:r>
          </a:p>
          <a:p>
            <a:pPr marL="2114550" lvl="4" indent="-285750">
              <a:buFont typeface="Arial" charset="0"/>
              <a:buChar char="•"/>
            </a:pPr>
            <a:r>
              <a:rPr lang="en-US" dirty="0" smtClean="0"/>
              <a:t>Brightness in </a:t>
            </a:r>
            <a:r>
              <a:rPr lang="en-US" dirty="0" err="1"/>
              <a:t>R</a:t>
            </a:r>
            <a:r>
              <a:rPr lang="en-US" dirty="0" err="1" smtClean="0"/>
              <a:t>ayleighs</a:t>
            </a:r>
            <a:r>
              <a:rPr lang="en-US" dirty="0" smtClean="0"/>
              <a:t> not reduced</a:t>
            </a:r>
            <a:endParaRPr lang="en-US" dirty="0"/>
          </a:p>
          <a:p>
            <a:pPr marL="1200150" lvl="2" indent="-285750">
              <a:buFont typeface="Arial" charset="0"/>
              <a:buChar char="•"/>
            </a:pPr>
            <a:endParaRPr lang="en-US" dirty="0"/>
          </a:p>
          <a:p>
            <a:pPr marL="1200150" lvl="2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496647"/>
            <a:ext cx="9143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charset="0"/>
              <a:buChar char="•"/>
            </a:pPr>
            <a:r>
              <a:rPr lang="en-US" dirty="0" smtClean="0"/>
              <a:t>Strickland Models  – emissions seen </a:t>
            </a:r>
            <a:r>
              <a:rPr lang="en-US" dirty="0"/>
              <a:t>by </a:t>
            </a:r>
            <a:r>
              <a:rPr lang="en-US" dirty="0" err="1"/>
              <a:t>uplooking</a:t>
            </a:r>
            <a:r>
              <a:rPr lang="en-US" dirty="0"/>
              <a:t> </a:t>
            </a:r>
            <a:r>
              <a:rPr lang="en-US" dirty="0" smtClean="0"/>
              <a:t>PMTs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AURIC- calculates dayglow emissions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Altitude, location, time of day, model atmosphere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dirty="0" smtClean="0"/>
              <a:t>Scott Evans of CPI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B3C electron transport model - calculates </a:t>
            </a:r>
            <a:r>
              <a:rPr lang="en-US" dirty="0" err="1" smtClean="0"/>
              <a:t>auroral</a:t>
            </a:r>
            <a:r>
              <a:rPr lang="en-US" dirty="0" smtClean="0"/>
              <a:t>  emissions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Altitude, location, time </a:t>
            </a:r>
            <a:r>
              <a:rPr lang="en-US" dirty="0"/>
              <a:t>of </a:t>
            </a:r>
            <a:r>
              <a:rPr lang="en-US" dirty="0" smtClean="0"/>
              <a:t>day, model atmosphere, input electron spectra</a:t>
            </a:r>
            <a:endParaRPr lang="en-US" dirty="0"/>
          </a:p>
          <a:p>
            <a:pPr marL="1657350" lvl="3" indent="-285750">
              <a:buFont typeface="Arial" charset="0"/>
              <a:buChar char="•"/>
            </a:pPr>
            <a:r>
              <a:rPr lang="en-US" dirty="0" smtClean="0"/>
              <a:t>Aerospace</a:t>
            </a:r>
          </a:p>
          <a:p>
            <a:pPr marL="742950" lvl="3" indent="-285750">
              <a:buFont typeface="Arial" charset="0"/>
              <a:buChar char="•"/>
            </a:pPr>
            <a:r>
              <a:rPr lang="en-US" dirty="0"/>
              <a:t>Model Inputs can include EPLAS and/or Radar </a:t>
            </a:r>
            <a:r>
              <a:rPr lang="en-US" dirty="0" smtClean="0"/>
              <a:t>Data</a:t>
            </a:r>
          </a:p>
          <a:p>
            <a:pPr marL="742950" lvl="3" indent="-285750">
              <a:buFont typeface="Arial" charset="0"/>
              <a:buChar char="•"/>
            </a:pPr>
            <a:r>
              <a:rPr lang="en-US" dirty="0" smtClean="0"/>
              <a:t>Comparisons can be to Radar, Rocket PMT, or Ground-Based MSP/Imager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7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EPLAS 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 dirty="0" smtClean="0"/>
              <a:t>As Supplied by Bruce Fritz in May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 smtClean="0"/>
              <a:t>Data are in ergs/cm2-s-sr</a:t>
            </a:r>
          </a:p>
          <a:p>
            <a:pPr lvl="1"/>
            <a:r>
              <a:rPr lang="en-US" dirty="0" smtClean="0"/>
              <a:t>I multiplied by Pi to convert to ergs/cm2-s (Strickland model Analysis)</a:t>
            </a:r>
          </a:p>
          <a:p>
            <a:pPr lvl="2"/>
            <a:r>
              <a:rPr lang="en-US" dirty="0" smtClean="0"/>
              <a:t>Divided by 18 for these results</a:t>
            </a:r>
          </a:p>
          <a:p>
            <a:pPr lvl="2"/>
            <a:r>
              <a:rPr lang="en-US" dirty="0" smtClean="0"/>
              <a:t>Re-analysis will be needed when updated EPLAS results available</a:t>
            </a:r>
          </a:p>
          <a:p>
            <a:pPr lvl="2"/>
            <a:r>
              <a:rPr lang="en-US" dirty="0" smtClean="0"/>
              <a:t>Probably could use actual pitch angle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428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0"/>
            <a:ext cx="873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68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0"/>
            <a:ext cx="8679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17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0"/>
            <a:ext cx="8733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4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0"/>
            <a:ext cx="8657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68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0"/>
            <a:ext cx="8690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28852"/>
      </p:ext>
    </p:extLst>
  </p:cSld>
  <p:clrMapOvr>
    <a:masterClrMapping/>
  </p:clrMapOvr>
</p:sld>
</file>

<file path=ppt/theme/theme1.xml><?xml version="1.0" encoding="utf-8"?>
<a:theme xmlns:a="http://schemas.openxmlformats.org/drawingml/2006/main" name="1_Tech_Template">
  <a:themeElements>
    <a:clrScheme name="Custom 2">
      <a:dk1>
        <a:srgbClr val="000000"/>
      </a:dk1>
      <a:lt1>
        <a:sysClr val="window" lastClr="FFFFFF"/>
      </a:lt1>
      <a:dk2>
        <a:srgbClr val="6F6F70"/>
      </a:dk2>
      <a:lt2>
        <a:srgbClr val="BFBFC0"/>
      </a:lt2>
      <a:accent1>
        <a:srgbClr val="586FA2"/>
      </a:accent1>
      <a:accent2>
        <a:srgbClr val="6F833E"/>
      </a:accent2>
      <a:accent3>
        <a:srgbClr val="07696A"/>
      </a:accent3>
      <a:accent4>
        <a:srgbClr val="644396"/>
      </a:accent4>
      <a:accent5>
        <a:srgbClr val="9A6F3A"/>
      </a:accent5>
      <a:accent6>
        <a:srgbClr val="F37A1D"/>
      </a:accent6>
      <a:hlink>
        <a:srgbClr val="5B72A7"/>
      </a:hlink>
      <a:folHlink>
        <a:srgbClr val="07696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  <a:effectLst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ech_Template_noline">
  <a:themeElements>
    <a:clrScheme name="Custom 2">
      <a:dk1>
        <a:srgbClr val="000000"/>
      </a:dk1>
      <a:lt1>
        <a:sysClr val="window" lastClr="FFFFFF"/>
      </a:lt1>
      <a:dk2>
        <a:srgbClr val="6F6F70"/>
      </a:dk2>
      <a:lt2>
        <a:srgbClr val="BFBFC0"/>
      </a:lt2>
      <a:accent1>
        <a:srgbClr val="586FA2"/>
      </a:accent1>
      <a:accent2>
        <a:srgbClr val="6F833E"/>
      </a:accent2>
      <a:accent3>
        <a:srgbClr val="07696A"/>
      </a:accent3>
      <a:accent4>
        <a:srgbClr val="644396"/>
      </a:accent4>
      <a:accent5>
        <a:srgbClr val="9A6F3A"/>
      </a:accent5>
      <a:accent6>
        <a:srgbClr val="F37A1D"/>
      </a:accent6>
      <a:hlink>
        <a:srgbClr val="5B72A7"/>
      </a:hlink>
      <a:folHlink>
        <a:srgbClr val="07696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  <a:effectLst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Standard_Title">
  <a:themeElements>
    <a:clrScheme name="Custom 2">
      <a:dk1>
        <a:srgbClr val="000000"/>
      </a:dk1>
      <a:lt1>
        <a:sysClr val="window" lastClr="FFFFFF"/>
      </a:lt1>
      <a:dk2>
        <a:srgbClr val="6F6F70"/>
      </a:dk2>
      <a:lt2>
        <a:srgbClr val="BFBFC0"/>
      </a:lt2>
      <a:accent1>
        <a:srgbClr val="586FA2"/>
      </a:accent1>
      <a:accent2>
        <a:srgbClr val="6F833E"/>
      </a:accent2>
      <a:accent3>
        <a:srgbClr val="07696A"/>
      </a:accent3>
      <a:accent4>
        <a:srgbClr val="644396"/>
      </a:accent4>
      <a:accent5>
        <a:srgbClr val="9A6F3A"/>
      </a:accent5>
      <a:accent6>
        <a:srgbClr val="F37A1D"/>
      </a:accent6>
      <a:hlink>
        <a:srgbClr val="5B72A7"/>
      </a:hlink>
      <a:folHlink>
        <a:srgbClr val="07696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CoBrand_Title">
  <a:themeElements>
    <a:clrScheme name="Custom 2">
      <a:dk1>
        <a:srgbClr val="000000"/>
      </a:dk1>
      <a:lt1>
        <a:sysClr val="window" lastClr="FFFFFF"/>
      </a:lt1>
      <a:dk2>
        <a:srgbClr val="6F6F70"/>
      </a:dk2>
      <a:lt2>
        <a:srgbClr val="BFBFC0"/>
      </a:lt2>
      <a:accent1>
        <a:srgbClr val="586FA2"/>
      </a:accent1>
      <a:accent2>
        <a:srgbClr val="6F833E"/>
      </a:accent2>
      <a:accent3>
        <a:srgbClr val="07696A"/>
      </a:accent3>
      <a:accent4>
        <a:srgbClr val="644396"/>
      </a:accent4>
      <a:accent5>
        <a:srgbClr val="9A6F3A"/>
      </a:accent5>
      <a:accent6>
        <a:srgbClr val="F37A1D"/>
      </a:accent6>
      <a:hlink>
        <a:srgbClr val="5B72A7"/>
      </a:hlink>
      <a:folHlink>
        <a:srgbClr val="07696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TAI_Title">
  <a:themeElements>
    <a:clrScheme name="Custom 2">
      <a:dk1>
        <a:srgbClr val="000000"/>
      </a:dk1>
      <a:lt1>
        <a:sysClr val="window" lastClr="FFFFFF"/>
      </a:lt1>
      <a:dk2>
        <a:srgbClr val="6F6F70"/>
      </a:dk2>
      <a:lt2>
        <a:srgbClr val="BFBFC0"/>
      </a:lt2>
      <a:accent1>
        <a:srgbClr val="586FA2"/>
      </a:accent1>
      <a:accent2>
        <a:srgbClr val="6F833E"/>
      </a:accent2>
      <a:accent3>
        <a:srgbClr val="07696A"/>
      </a:accent3>
      <a:accent4>
        <a:srgbClr val="644396"/>
      </a:accent4>
      <a:accent5>
        <a:srgbClr val="9A6F3A"/>
      </a:accent5>
      <a:accent6>
        <a:srgbClr val="F37A1D"/>
      </a:accent6>
      <a:hlink>
        <a:srgbClr val="5B72A7"/>
      </a:hlink>
      <a:folHlink>
        <a:srgbClr val="07696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Blank">
  <a:themeElements>
    <a:clrScheme name="Custom 2">
      <a:dk1>
        <a:srgbClr val="000000"/>
      </a:dk1>
      <a:lt1>
        <a:sysClr val="window" lastClr="FFFFFF"/>
      </a:lt1>
      <a:dk2>
        <a:srgbClr val="6F6F70"/>
      </a:dk2>
      <a:lt2>
        <a:srgbClr val="BFBFC0"/>
      </a:lt2>
      <a:accent1>
        <a:srgbClr val="586FA2"/>
      </a:accent1>
      <a:accent2>
        <a:srgbClr val="6F833E"/>
      </a:accent2>
      <a:accent3>
        <a:srgbClr val="07696A"/>
      </a:accent3>
      <a:accent4>
        <a:srgbClr val="644396"/>
      </a:accent4>
      <a:accent5>
        <a:srgbClr val="9A6F3A"/>
      </a:accent5>
      <a:accent6>
        <a:srgbClr val="F37A1D"/>
      </a:accent6>
      <a:hlink>
        <a:srgbClr val="5B72A7"/>
      </a:hlink>
      <a:folHlink>
        <a:srgbClr val="07696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 Technical Template</Template>
  <TotalTime>145</TotalTime>
  <Words>395</Words>
  <Application>Microsoft Macintosh PowerPoint</Application>
  <PresentationFormat>On-screen Show (4:3)</PresentationFormat>
  <Paragraphs>71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Arial Narrow</vt:lpstr>
      <vt:lpstr>Calibri</vt:lpstr>
      <vt:lpstr>Geneva</vt:lpstr>
      <vt:lpstr>Times</vt:lpstr>
      <vt:lpstr>1_Tech_Template</vt:lpstr>
      <vt:lpstr>2_Tech_Template_noline</vt:lpstr>
      <vt:lpstr>3_Standard_Title</vt:lpstr>
      <vt:lpstr>4_CoBrand_Title</vt:lpstr>
      <vt:lpstr>5_TAI_Title</vt:lpstr>
      <vt:lpstr>5_Blank</vt:lpstr>
      <vt:lpstr>Document</vt:lpstr>
      <vt:lpstr>First Look AT RENU2 PMT DATA</vt:lpstr>
      <vt:lpstr>PowerPoint Presentation</vt:lpstr>
      <vt:lpstr>PowerPoint Presentation</vt:lpstr>
      <vt:lpstr>EPLAS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Look AT RENU2 PMT DATA</dc:title>
  <dc:creator>James H Hecht</dc:creator>
  <cp:lastModifiedBy>James H Hecht</cp:lastModifiedBy>
  <cp:revision>31</cp:revision>
  <cp:lastPrinted>2012-11-26T17:25:34Z</cp:lastPrinted>
  <dcterms:created xsi:type="dcterms:W3CDTF">2016-05-26T23:31:14Z</dcterms:created>
  <dcterms:modified xsi:type="dcterms:W3CDTF">2016-05-31T19:36:50Z</dcterms:modified>
</cp:coreProperties>
</file>